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6" r:id="rId6"/>
    <p:sldId id="267" r:id="rId7"/>
    <p:sldId id="268" r:id="rId8"/>
    <p:sldId id="270" r:id="rId9"/>
    <p:sldId id="269" r:id="rId10"/>
    <p:sldId id="271" r:id="rId11"/>
    <p:sldId id="273" r:id="rId12"/>
    <p:sldId id="275" r:id="rId13"/>
    <p:sldId id="276" r:id="rId14"/>
    <p:sldId id="279" r:id="rId15"/>
    <p:sldId id="277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FF8AD8"/>
    <a:srgbClr val="7A81FF"/>
    <a:srgbClr val="FF7E79"/>
    <a:srgbClr val="FFFC00"/>
    <a:srgbClr val="73FB79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9" autoAdjust="0"/>
    <p:restoredTop sz="94660"/>
  </p:normalViewPr>
  <p:slideViewPr>
    <p:cSldViewPr snapToGrid="0">
      <p:cViewPr varScale="1">
        <p:scale>
          <a:sx n="72" d="100"/>
          <a:sy n="72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0571EF-3E1C-4D03-863C-43682E6F8C1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4F7AD88-D461-4B3F-981B-4A1A64F305B9}">
      <dgm:prSet/>
      <dgm:spPr>
        <a:solidFill>
          <a:srgbClr val="FF7E79"/>
        </a:solidFill>
      </dgm:spPr>
      <dgm:t>
        <a:bodyPr/>
        <a:lstStyle/>
        <a:p>
          <a:r>
            <a:rPr lang="cs-CZ" dirty="0"/>
            <a:t>malá informovanost</a:t>
          </a:r>
          <a:endParaRPr lang="en-US" dirty="0"/>
        </a:p>
      </dgm:t>
    </dgm:pt>
    <dgm:pt modelId="{5DEEF36A-46DB-4706-BDB1-E6C2F9090C8F}" type="parTrans" cxnId="{32FB4549-4B1F-4F6E-B7E5-89DAB8E25A98}">
      <dgm:prSet/>
      <dgm:spPr/>
      <dgm:t>
        <a:bodyPr/>
        <a:lstStyle/>
        <a:p>
          <a:endParaRPr lang="en-US"/>
        </a:p>
      </dgm:t>
    </dgm:pt>
    <dgm:pt modelId="{187F391F-C43A-4E26-9AB9-A92DFE8F1EAC}" type="sibTrans" cxnId="{32FB4549-4B1F-4F6E-B7E5-89DAB8E25A98}">
      <dgm:prSet/>
      <dgm:spPr/>
      <dgm:t>
        <a:bodyPr/>
        <a:lstStyle/>
        <a:p>
          <a:endParaRPr lang="en-US"/>
        </a:p>
      </dgm:t>
    </dgm:pt>
    <dgm:pt modelId="{F000E465-7FE8-4C26-8BA3-E8938897287B}">
      <dgm:prSet/>
      <dgm:spPr>
        <a:solidFill>
          <a:srgbClr val="76D6FF"/>
        </a:solidFill>
      </dgm:spPr>
      <dgm:t>
        <a:bodyPr/>
        <a:lstStyle/>
        <a:p>
          <a:r>
            <a:rPr lang="cs-CZ" dirty="0"/>
            <a:t>hledání informací na poslední chvíli</a:t>
          </a:r>
          <a:endParaRPr lang="en-US" dirty="0"/>
        </a:p>
      </dgm:t>
    </dgm:pt>
    <dgm:pt modelId="{2BA764AA-383F-4826-B4D6-BE2176755FAC}" type="parTrans" cxnId="{5F7143A2-53D3-4BEE-B170-0F927F44D39C}">
      <dgm:prSet/>
      <dgm:spPr/>
      <dgm:t>
        <a:bodyPr/>
        <a:lstStyle/>
        <a:p>
          <a:endParaRPr lang="en-US"/>
        </a:p>
      </dgm:t>
    </dgm:pt>
    <dgm:pt modelId="{361685A2-9CBD-4719-8E85-8C0F2A967ADB}" type="sibTrans" cxnId="{5F7143A2-53D3-4BEE-B170-0F927F44D39C}">
      <dgm:prSet/>
      <dgm:spPr/>
      <dgm:t>
        <a:bodyPr/>
        <a:lstStyle/>
        <a:p>
          <a:endParaRPr lang="en-US"/>
        </a:p>
      </dgm:t>
    </dgm:pt>
    <dgm:pt modelId="{8B2ABCAD-D8AB-47C1-8573-E9BBF2AB561D}">
      <dgm:prSet/>
      <dgm:spPr>
        <a:solidFill>
          <a:srgbClr val="7A81FF"/>
        </a:solidFill>
      </dgm:spPr>
      <dgm:t>
        <a:bodyPr/>
        <a:lstStyle/>
        <a:p>
          <a:r>
            <a:rPr lang="cs-CZ" dirty="0"/>
            <a:t>velké množství zdrojů</a:t>
          </a:r>
          <a:endParaRPr lang="en-US" dirty="0"/>
        </a:p>
      </dgm:t>
    </dgm:pt>
    <dgm:pt modelId="{B8CC0E93-D518-403B-B221-B9DFEC667292}" type="parTrans" cxnId="{085FD1DC-8CB1-434E-98A8-7706525B3973}">
      <dgm:prSet/>
      <dgm:spPr/>
      <dgm:t>
        <a:bodyPr/>
        <a:lstStyle/>
        <a:p>
          <a:endParaRPr lang="en-US"/>
        </a:p>
      </dgm:t>
    </dgm:pt>
    <dgm:pt modelId="{C05C36D9-EE46-4668-8DDD-1E3953A4DB51}" type="sibTrans" cxnId="{085FD1DC-8CB1-434E-98A8-7706525B3973}">
      <dgm:prSet/>
      <dgm:spPr/>
      <dgm:t>
        <a:bodyPr/>
        <a:lstStyle/>
        <a:p>
          <a:endParaRPr lang="en-US"/>
        </a:p>
      </dgm:t>
    </dgm:pt>
    <dgm:pt modelId="{FA5A899D-A940-C143-B147-004C718420B9}" type="pres">
      <dgm:prSet presAssocID="{A50571EF-3E1C-4D03-863C-43682E6F8C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D64E91-DA8B-5B42-97EF-B85237937713}" type="pres">
      <dgm:prSet presAssocID="{B4F7AD88-D461-4B3F-981B-4A1A64F305B9}" presName="root" presStyleCnt="0"/>
      <dgm:spPr/>
    </dgm:pt>
    <dgm:pt modelId="{8DE8D7EF-32BE-7E47-A0ED-BF3629265513}" type="pres">
      <dgm:prSet presAssocID="{B4F7AD88-D461-4B3F-981B-4A1A64F305B9}" presName="rootComposite" presStyleCnt="0"/>
      <dgm:spPr/>
    </dgm:pt>
    <dgm:pt modelId="{6A8C2F25-36F4-E240-B7BF-162787B1F6A0}" type="pres">
      <dgm:prSet presAssocID="{B4F7AD88-D461-4B3F-981B-4A1A64F305B9}" presName="rootText" presStyleLbl="node1" presStyleIdx="0" presStyleCnt="3"/>
      <dgm:spPr/>
    </dgm:pt>
    <dgm:pt modelId="{F580130C-036C-C94E-8B72-D9174BB7BB84}" type="pres">
      <dgm:prSet presAssocID="{B4F7AD88-D461-4B3F-981B-4A1A64F305B9}" presName="rootConnector" presStyleLbl="node1" presStyleIdx="0" presStyleCnt="3"/>
      <dgm:spPr/>
    </dgm:pt>
    <dgm:pt modelId="{28ADEC98-07BF-734D-B27C-8B96CCBC7E74}" type="pres">
      <dgm:prSet presAssocID="{B4F7AD88-D461-4B3F-981B-4A1A64F305B9}" presName="childShape" presStyleCnt="0"/>
      <dgm:spPr/>
    </dgm:pt>
    <dgm:pt modelId="{A341D8D2-CF3A-164C-9222-3E99B44298F6}" type="pres">
      <dgm:prSet presAssocID="{F000E465-7FE8-4C26-8BA3-E8938897287B}" presName="root" presStyleCnt="0"/>
      <dgm:spPr/>
    </dgm:pt>
    <dgm:pt modelId="{AD2C6CE2-8F61-9844-92F2-7F81E4F94E04}" type="pres">
      <dgm:prSet presAssocID="{F000E465-7FE8-4C26-8BA3-E8938897287B}" presName="rootComposite" presStyleCnt="0"/>
      <dgm:spPr/>
    </dgm:pt>
    <dgm:pt modelId="{8BBE71C3-D339-134F-86C3-A2C17FE2F8E2}" type="pres">
      <dgm:prSet presAssocID="{F000E465-7FE8-4C26-8BA3-E8938897287B}" presName="rootText" presStyleLbl="node1" presStyleIdx="1" presStyleCnt="3"/>
      <dgm:spPr/>
    </dgm:pt>
    <dgm:pt modelId="{CB17340B-9D7C-544F-95FC-9DA80DA96464}" type="pres">
      <dgm:prSet presAssocID="{F000E465-7FE8-4C26-8BA3-E8938897287B}" presName="rootConnector" presStyleLbl="node1" presStyleIdx="1" presStyleCnt="3"/>
      <dgm:spPr/>
    </dgm:pt>
    <dgm:pt modelId="{B42E874F-C5CA-7445-ADC1-09BCD4FEB1CF}" type="pres">
      <dgm:prSet presAssocID="{F000E465-7FE8-4C26-8BA3-E8938897287B}" presName="childShape" presStyleCnt="0"/>
      <dgm:spPr/>
    </dgm:pt>
    <dgm:pt modelId="{540B06E6-78DC-C24A-801B-DC312BEC0A35}" type="pres">
      <dgm:prSet presAssocID="{8B2ABCAD-D8AB-47C1-8573-E9BBF2AB561D}" presName="root" presStyleCnt="0"/>
      <dgm:spPr/>
    </dgm:pt>
    <dgm:pt modelId="{FF2F3845-466B-7148-855B-7564596D5EFA}" type="pres">
      <dgm:prSet presAssocID="{8B2ABCAD-D8AB-47C1-8573-E9BBF2AB561D}" presName="rootComposite" presStyleCnt="0"/>
      <dgm:spPr/>
    </dgm:pt>
    <dgm:pt modelId="{D19AE354-C954-3F43-B4E3-BD30D34E04ED}" type="pres">
      <dgm:prSet presAssocID="{8B2ABCAD-D8AB-47C1-8573-E9BBF2AB561D}" presName="rootText" presStyleLbl="node1" presStyleIdx="2" presStyleCnt="3"/>
      <dgm:spPr/>
    </dgm:pt>
    <dgm:pt modelId="{3F82D9B4-7692-D34E-8531-440D98ABFB41}" type="pres">
      <dgm:prSet presAssocID="{8B2ABCAD-D8AB-47C1-8573-E9BBF2AB561D}" presName="rootConnector" presStyleLbl="node1" presStyleIdx="2" presStyleCnt="3"/>
      <dgm:spPr/>
    </dgm:pt>
    <dgm:pt modelId="{6C3B6D64-1C73-E440-B701-C10822EDAA6C}" type="pres">
      <dgm:prSet presAssocID="{8B2ABCAD-D8AB-47C1-8573-E9BBF2AB561D}" presName="childShape" presStyleCnt="0"/>
      <dgm:spPr/>
    </dgm:pt>
  </dgm:ptLst>
  <dgm:cxnLst>
    <dgm:cxn modelId="{0248600F-6C12-5747-BBBA-29B92EA70091}" type="presOf" srcId="{A50571EF-3E1C-4D03-863C-43682E6F8C1B}" destId="{FA5A899D-A940-C143-B147-004C718420B9}" srcOrd="0" destOrd="0" presId="urn:microsoft.com/office/officeart/2005/8/layout/hierarchy3"/>
    <dgm:cxn modelId="{89DD7F16-88FD-2348-B9F5-890A87170037}" type="presOf" srcId="{B4F7AD88-D461-4B3F-981B-4A1A64F305B9}" destId="{6A8C2F25-36F4-E240-B7BF-162787B1F6A0}" srcOrd="0" destOrd="0" presId="urn:microsoft.com/office/officeart/2005/8/layout/hierarchy3"/>
    <dgm:cxn modelId="{AEF64824-CB40-AA4F-94C7-F6AEC048389A}" type="presOf" srcId="{8B2ABCAD-D8AB-47C1-8573-E9BBF2AB561D}" destId="{3F82D9B4-7692-D34E-8531-440D98ABFB41}" srcOrd="1" destOrd="0" presId="urn:microsoft.com/office/officeart/2005/8/layout/hierarchy3"/>
    <dgm:cxn modelId="{F4B3E92D-65BE-7E42-BD7D-0053969EFD78}" type="presOf" srcId="{B4F7AD88-D461-4B3F-981B-4A1A64F305B9}" destId="{F580130C-036C-C94E-8B72-D9174BB7BB84}" srcOrd="1" destOrd="0" presId="urn:microsoft.com/office/officeart/2005/8/layout/hierarchy3"/>
    <dgm:cxn modelId="{442C0D35-2C24-9042-BFB1-23840F755F14}" type="presOf" srcId="{F000E465-7FE8-4C26-8BA3-E8938897287B}" destId="{CB17340B-9D7C-544F-95FC-9DA80DA96464}" srcOrd="1" destOrd="0" presId="urn:microsoft.com/office/officeart/2005/8/layout/hierarchy3"/>
    <dgm:cxn modelId="{32FB4549-4B1F-4F6E-B7E5-89DAB8E25A98}" srcId="{A50571EF-3E1C-4D03-863C-43682E6F8C1B}" destId="{B4F7AD88-D461-4B3F-981B-4A1A64F305B9}" srcOrd="0" destOrd="0" parTransId="{5DEEF36A-46DB-4706-BDB1-E6C2F9090C8F}" sibTransId="{187F391F-C43A-4E26-9AB9-A92DFE8F1EAC}"/>
    <dgm:cxn modelId="{5F7143A2-53D3-4BEE-B170-0F927F44D39C}" srcId="{A50571EF-3E1C-4D03-863C-43682E6F8C1B}" destId="{F000E465-7FE8-4C26-8BA3-E8938897287B}" srcOrd="1" destOrd="0" parTransId="{2BA764AA-383F-4826-B4D6-BE2176755FAC}" sibTransId="{361685A2-9CBD-4719-8E85-8C0F2A967ADB}"/>
    <dgm:cxn modelId="{53CF9FC5-0BB2-1A44-B8EC-C379C34E8DEB}" type="presOf" srcId="{F000E465-7FE8-4C26-8BA3-E8938897287B}" destId="{8BBE71C3-D339-134F-86C3-A2C17FE2F8E2}" srcOrd="0" destOrd="0" presId="urn:microsoft.com/office/officeart/2005/8/layout/hierarchy3"/>
    <dgm:cxn modelId="{3908B9C7-782B-E94C-AF4D-0F6AA7229371}" type="presOf" srcId="{8B2ABCAD-D8AB-47C1-8573-E9BBF2AB561D}" destId="{D19AE354-C954-3F43-B4E3-BD30D34E04ED}" srcOrd="0" destOrd="0" presId="urn:microsoft.com/office/officeart/2005/8/layout/hierarchy3"/>
    <dgm:cxn modelId="{085FD1DC-8CB1-434E-98A8-7706525B3973}" srcId="{A50571EF-3E1C-4D03-863C-43682E6F8C1B}" destId="{8B2ABCAD-D8AB-47C1-8573-E9BBF2AB561D}" srcOrd="2" destOrd="0" parTransId="{B8CC0E93-D518-403B-B221-B9DFEC667292}" sibTransId="{C05C36D9-EE46-4668-8DDD-1E3953A4DB51}"/>
    <dgm:cxn modelId="{5E683452-DD94-E14B-83E2-9E3CDD20A382}" type="presParOf" srcId="{FA5A899D-A940-C143-B147-004C718420B9}" destId="{0ED64E91-DA8B-5B42-97EF-B85237937713}" srcOrd="0" destOrd="0" presId="urn:microsoft.com/office/officeart/2005/8/layout/hierarchy3"/>
    <dgm:cxn modelId="{314FE245-C67B-DF48-9724-0BA8A3D7BA77}" type="presParOf" srcId="{0ED64E91-DA8B-5B42-97EF-B85237937713}" destId="{8DE8D7EF-32BE-7E47-A0ED-BF3629265513}" srcOrd="0" destOrd="0" presId="urn:microsoft.com/office/officeart/2005/8/layout/hierarchy3"/>
    <dgm:cxn modelId="{DEC6489D-B701-DA46-BFC8-EED418E3E443}" type="presParOf" srcId="{8DE8D7EF-32BE-7E47-A0ED-BF3629265513}" destId="{6A8C2F25-36F4-E240-B7BF-162787B1F6A0}" srcOrd="0" destOrd="0" presId="urn:microsoft.com/office/officeart/2005/8/layout/hierarchy3"/>
    <dgm:cxn modelId="{CD362630-1E55-2645-AD5A-DE65ECA88EEA}" type="presParOf" srcId="{8DE8D7EF-32BE-7E47-A0ED-BF3629265513}" destId="{F580130C-036C-C94E-8B72-D9174BB7BB84}" srcOrd="1" destOrd="0" presId="urn:microsoft.com/office/officeart/2005/8/layout/hierarchy3"/>
    <dgm:cxn modelId="{98AE86C9-26A6-FF4C-8C47-DD8642C73368}" type="presParOf" srcId="{0ED64E91-DA8B-5B42-97EF-B85237937713}" destId="{28ADEC98-07BF-734D-B27C-8B96CCBC7E74}" srcOrd="1" destOrd="0" presId="urn:microsoft.com/office/officeart/2005/8/layout/hierarchy3"/>
    <dgm:cxn modelId="{02DAEBDA-2ADD-0544-934D-AC2A38218A81}" type="presParOf" srcId="{FA5A899D-A940-C143-B147-004C718420B9}" destId="{A341D8D2-CF3A-164C-9222-3E99B44298F6}" srcOrd="1" destOrd="0" presId="urn:microsoft.com/office/officeart/2005/8/layout/hierarchy3"/>
    <dgm:cxn modelId="{2CE349B3-550C-7347-9255-A4785D1D117C}" type="presParOf" srcId="{A341D8D2-CF3A-164C-9222-3E99B44298F6}" destId="{AD2C6CE2-8F61-9844-92F2-7F81E4F94E04}" srcOrd="0" destOrd="0" presId="urn:microsoft.com/office/officeart/2005/8/layout/hierarchy3"/>
    <dgm:cxn modelId="{E8DD180A-9D4A-744C-BA97-9159AC670F3F}" type="presParOf" srcId="{AD2C6CE2-8F61-9844-92F2-7F81E4F94E04}" destId="{8BBE71C3-D339-134F-86C3-A2C17FE2F8E2}" srcOrd="0" destOrd="0" presId="urn:microsoft.com/office/officeart/2005/8/layout/hierarchy3"/>
    <dgm:cxn modelId="{CCD110EC-D345-8745-8D84-F2915851A090}" type="presParOf" srcId="{AD2C6CE2-8F61-9844-92F2-7F81E4F94E04}" destId="{CB17340B-9D7C-544F-95FC-9DA80DA96464}" srcOrd="1" destOrd="0" presId="urn:microsoft.com/office/officeart/2005/8/layout/hierarchy3"/>
    <dgm:cxn modelId="{EDCFA68C-BC24-1E4A-A1C1-253DF045CC18}" type="presParOf" srcId="{A341D8D2-CF3A-164C-9222-3E99B44298F6}" destId="{B42E874F-C5CA-7445-ADC1-09BCD4FEB1CF}" srcOrd="1" destOrd="0" presId="urn:microsoft.com/office/officeart/2005/8/layout/hierarchy3"/>
    <dgm:cxn modelId="{D9C03809-AAC4-C141-BB59-166423C62B65}" type="presParOf" srcId="{FA5A899D-A940-C143-B147-004C718420B9}" destId="{540B06E6-78DC-C24A-801B-DC312BEC0A35}" srcOrd="2" destOrd="0" presId="urn:microsoft.com/office/officeart/2005/8/layout/hierarchy3"/>
    <dgm:cxn modelId="{9C126C4C-C6EB-574C-8FA0-60B1A71EAFDA}" type="presParOf" srcId="{540B06E6-78DC-C24A-801B-DC312BEC0A35}" destId="{FF2F3845-466B-7148-855B-7564596D5EFA}" srcOrd="0" destOrd="0" presId="urn:microsoft.com/office/officeart/2005/8/layout/hierarchy3"/>
    <dgm:cxn modelId="{7804D58B-B7DB-BC40-8671-4315210B6EFA}" type="presParOf" srcId="{FF2F3845-466B-7148-855B-7564596D5EFA}" destId="{D19AE354-C954-3F43-B4E3-BD30D34E04ED}" srcOrd="0" destOrd="0" presId="urn:microsoft.com/office/officeart/2005/8/layout/hierarchy3"/>
    <dgm:cxn modelId="{16858358-171B-1B40-885F-A7F8525917F9}" type="presParOf" srcId="{FF2F3845-466B-7148-855B-7564596D5EFA}" destId="{3F82D9B4-7692-D34E-8531-440D98ABFB41}" srcOrd="1" destOrd="0" presId="urn:microsoft.com/office/officeart/2005/8/layout/hierarchy3"/>
    <dgm:cxn modelId="{72B96CE7-CCA1-6547-B705-8D7C7CB28363}" type="presParOf" srcId="{540B06E6-78DC-C24A-801B-DC312BEC0A35}" destId="{6C3B6D64-1C73-E440-B701-C10822EDAA6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9AD775-B845-4DA8-8E45-B285CD1EAA7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8E84ABE-B4E4-4713-ABA6-4F946D25E4D7}">
      <dgm:prSet/>
      <dgm:spPr>
        <a:solidFill>
          <a:srgbClr val="FF7E79"/>
        </a:solidFill>
      </dgm:spPr>
      <dgm:t>
        <a:bodyPr/>
        <a:lstStyle/>
        <a:p>
          <a:r>
            <a:rPr lang="cs-CZ" dirty="0"/>
            <a:t>Forma přehledu </a:t>
          </a:r>
          <a:endParaRPr lang="en-US" dirty="0"/>
        </a:p>
      </dgm:t>
    </dgm:pt>
    <dgm:pt modelId="{4BEFB9AB-A2E6-476A-9155-50711D758FCD}" type="parTrans" cxnId="{6F05081F-97F5-43DF-A321-6C0E7A1173F5}">
      <dgm:prSet/>
      <dgm:spPr/>
      <dgm:t>
        <a:bodyPr/>
        <a:lstStyle/>
        <a:p>
          <a:endParaRPr lang="en-US"/>
        </a:p>
      </dgm:t>
    </dgm:pt>
    <dgm:pt modelId="{97391010-9173-428F-9C0E-40F24A84339A}" type="sibTrans" cxnId="{6F05081F-97F5-43DF-A321-6C0E7A1173F5}">
      <dgm:prSet/>
      <dgm:spPr>
        <a:solidFill>
          <a:srgbClr val="FFFC00"/>
        </a:solidFill>
        <a:ln>
          <a:solidFill>
            <a:srgbClr val="FFFC00">
              <a:alpha val="92228"/>
            </a:srgbClr>
          </a:solidFill>
        </a:ln>
      </dgm:spPr>
      <dgm:t>
        <a:bodyPr/>
        <a:lstStyle/>
        <a:p>
          <a:endParaRPr lang="en-US"/>
        </a:p>
      </dgm:t>
    </dgm:pt>
    <dgm:pt modelId="{DA83B563-B27F-4F63-B515-F9A7CA26D329}">
      <dgm:prSet/>
      <dgm:spPr>
        <a:solidFill>
          <a:srgbClr val="76D6FF"/>
        </a:solidFill>
      </dgm:spPr>
      <dgm:t>
        <a:bodyPr/>
        <a:lstStyle/>
        <a:p>
          <a:r>
            <a:rPr lang="cs-CZ"/>
            <a:t>Výběr platformy pro tvorbu webových stránek</a:t>
          </a:r>
          <a:endParaRPr lang="en-US"/>
        </a:p>
      </dgm:t>
    </dgm:pt>
    <dgm:pt modelId="{71CB495B-7BB4-4B30-9E4D-1576906AC7B7}" type="parTrans" cxnId="{A26DE521-3688-474E-A991-2C58E04F52E0}">
      <dgm:prSet/>
      <dgm:spPr/>
      <dgm:t>
        <a:bodyPr/>
        <a:lstStyle/>
        <a:p>
          <a:endParaRPr lang="en-US"/>
        </a:p>
      </dgm:t>
    </dgm:pt>
    <dgm:pt modelId="{29D3F794-EC15-4565-BD18-364A3BCC4D3E}" type="sibTrans" cxnId="{A26DE521-3688-474E-A991-2C58E04F52E0}">
      <dgm:prSet/>
      <dgm:spPr>
        <a:solidFill>
          <a:srgbClr val="FFFC00">
            <a:alpha val="93898"/>
          </a:srgbClr>
        </a:solidFill>
        <a:ln>
          <a:solidFill>
            <a:srgbClr val="FFFC00">
              <a:alpha val="98267"/>
            </a:srgbClr>
          </a:solidFill>
        </a:ln>
      </dgm:spPr>
      <dgm:t>
        <a:bodyPr/>
        <a:lstStyle/>
        <a:p>
          <a:endParaRPr lang="en-US"/>
        </a:p>
      </dgm:t>
    </dgm:pt>
    <dgm:pt modelId="{D713B2A6-87AF-48B0-B7BD-F0E17FADC453}">
      <dgm:prSet/>
      <dgm:spPr>
        <a:solidFill>
          <a:srgbClr val="FF8AD8"/>
        </a:solidFill>
      </dgm:spPr>
      <dgm:t>
        <a:bodyPr/>
        <a:lstStyle/>
        <a:p>
          <a:r>
            <a:rPr lang="cs-CZ"/>
            <a:t>Množství informací</a:t>
          </a:r>
          <a:endParaRPr lang="en-US"/>
        </a:p>
      </dgm:t>
    </dgm:pt>
    <dgm:pt modelId="{BBD84F8B-0DE9-4266-B5BC-34A3F1F31E79}" type="parTrans" cxnId="{14D2C4A3-759C-40AA-9826-3A26DB72A070}">
      <dgm:prSet/>
      <dgm:spPr/>
      <dgm:t>
        <a:bodyPr/>
        <a:lstStyle/>
        <a:p>
          <a:endParaRPr lang="en-US"/>
        </a:p>
      </dgm:t>
    </dgm:pt>
    <dgm:pt modelId="{DF5C1760-0F1B-42B0-9809-3493CB38BB35}" type="sibTrans" cxnId="{14D2C4A3-759C-40AA-9826-3A26DB72A070}">
      <dgm:prSet/>
      <dgm:spPr>
        <a:solidFill>
          <a:srgbClr val="FFFC00"/>
        </a:solidFill>
        <a:ln>
          <a:solidFill>
            <a:srgbClr val="FFFC00">
              <a:alpha val="74522"/>
            </a:srgbClr>
          </a:solidFill>
        </a:ln>
      </dgm:spPr>
      <dgm:t>
        <a:bodyPr/>
        <a:lstStyle/>
        <a:p>
          <a:endParaRPr lang="en-US"/>
        </a:p>
      </dgm:t>
    </dgm:pt>
    <dgm:pt modelId="{D2925F02-2752-4E65-9999-3D7C7ACC68AA}">
      <dgm:prSet/>
      <dgm:spPr>
        <a:solidFill>
          <a:srgbClr val="7A81FF"/>
        </a:solidFill>
      </dgm:spPr>
      <dgm:t>
        <a:bodyPr/>
        <a:lstStyle/>
        <a:p>
          <a:r>
            <a:rPr lang="cs-CZ"/>
            <a:t>Rozložení a složitost webových stránek</a:t>
          </a:r>
          <a:endParaRPr lang="en-US"/>
        </a:p>
      </dgm:t>
    </dgm:pt>
    <dgm:pt modelId="{AFD2F8F2-EC15-42EF-BED1-21EFB3320D5C}" type="parTrans" cxnId="{2A335269-7367-46B7-B305-E0A6133D2CF4}">
      <dgm:prSet/>
      <dgm:spPr/>
      <dgm:t>
        <a:bodyPr/>
        <a:lstStyle/>
        <a:p>
          <a:endParaRPr lang="en-US"/>
        </a:p>
      </dgm:t>
    </dgm:pt>
    <dgm:pt modelId="{4BE3DFCD-EBB7-4D5B-AC51-133CA11C73BA}" type="sibTrans" cxnId="{2A335269-7367-46B7-B305-E0A6133D2CF4}">
      <dgm:prSet/>
      <dgm:spPr/>
      <dgm:t>
        <a:bodyPr/>
        <a:lstStyle/>
        <a:p>
          <a:endParaRPr lang="en-US"/>
        </a:p>
      </dgm:t>
    </dgm:pt>
    <dgm:pt modelId="{3252B158-C5AC-40AE-B6D8-14D26DD13203}" type="pres">
      <dgm:prSet presAssocID="{9B9AD775-B845-4DA8-8E45-B285CD1EAA7E}" presName="outerComposite" presStyleCnt="0">
        <dgm:presLayoutVars>
          <dgm:chMax val="5"/>
          <dgm:dir/>
          <dgm:resizeHandles val="exact"/>
        </dgm:presLayoutVars>
      </dgm:prSet>
      <dgm:spPr/>
    </dgm:pt>
    <dgm:pt modelId="{EF3DF88A-C327-4B3C-8BF8-A6C1F471AB63}" type="pres">
      <dgm:prSet presAssocID="{9B9AD775-B845-4DA8-8E45-B285CD1EAA7E}" presName="dummyMaxCanvas" presStyleCnt="0">
        <dgm:presLayoutVars/>
      </dgm:prSet>
      <dgm:spPr/>
    </dgm:pt>
    <dgm:pt modelId="{12C9346D-F7BE-4F09-98B5-C320846B8109}" type="pres">
      <dgm:prSet presAssocID="{9B9AD775-B845-4DA8-8E45-B285CD1EAA7E}" presName="FourNodes_1" presStyleLbl="node1" presStyleIdx="0" presStyleCnt="4">
        <dgm:presLayoutVars>
          <dgm:bulletEnabled val="1"/>
        </dgm:presLayoutVars>
      </dgm:prSet>
      <dgm:spPr/>
    </dgm:pt>
    <dgm:pt modelId="{B74A1EB4-5B62-4D76-955F-2AF1E45BC316}" type="pres">
      <dgm:prSet presAssocID="{9B9AD775-B845-4DA8-8E45-B285CD1EAA7E}" presName="FourNodes_2" presStyleLbl="node1" presStyleIdx="1" presStyleCnt="4">
        <dgm:presLayoutVars>
          <dgm:bulletEnabled val="1"/>
        </dgm:presLayoutVars>
      </dgm:prSet>
      <dgm:spPr/>
    </dgm:pt>
    <dgm:pt modelId="{6ECA1D03-77B8-4B91-BACB-67CA03AE9942}" type="pres">
      <dgm:prSet presAssocID="{9B9AD775-B845-4DA8-8E45-B285CD1EAA7E}" presName="FourNodes_3" presStyleLbl="node1" presStyleIdx="2" presStyleCnt="4">
        <dgm:presLayoutVars>
          <dgm:bulletEnabled val="1"/>
        </dgm:presLayoutVars>
      </dgm:prSet>
      <dgm:spPr/>
    </dgm:pt>
    <dgm:pt modelId="{3142B9A8-03D6-4729-8B97-8228006901CB}" type="pres">
      <dgm:prSet presAssocID="{9B9AD775-B845-4DA8-8E45-B285CD1EAA7E}" presName="FourNodes_4" presStyleLbl="node1" presStyleIdx="3" presStyleCnt="4">
        <dgm:presLayoutVars>
          <dgm:bulletEnabled val="1"/>
        </dgm:presLayoutVars>
      </dgm:prSet>
      <dgm:spPr/>
    </dgm:pt>
    <dgm:pt modelId="{4495D2AE-D0CF-4E87-AF02-9FFE252B9300}" type="pres">
      <dgm:prSet presAssocID="{9B9AD775-B845-4DA8-8E45-B285CD1EAA7E}" presName="FourConn_1-2" presStyleLbl="fgAccFollowNode1" presStyleIdx="0" presStyleCnt="3">
        <dgm:presLayoutVars>
          <dgm:bulletEnabled val="1"/>
        </dgm:presLayoutVars>
      </dgm:prSet>
      <dgm:spPr/>
    </dgm:pt>
    <dgm:pt modelId="{4CFA42C8-719F-4E0B-96E8-1FD4B5135DF8}" type="pres">
      <dgm:prSet presAssocID="{9B9AD775-B845-4DA8-8E45-B285CD1EAA7E}" presName="FourConn_2-3" presStyleLbl="fgAccFollowNode1" presStyleIdx="1" presStyleCnt="3">
        <dgm:presLayoutVars>
          <dgm:bulletEnabled val="1"/>
        </dgm:presLayoutVars>
      </dgm:prSet>
      <dgm:spPr/>
    </dgm:pt>
    <dgm:pt modelId="{EA048885-1FC7-4450-B60C-6D8119051249}" type="pres">
      <dgm:prSet presAssocID="{9B9AD775-B845-4DA8-8E45-B285CD1EAA7E}" presName="FourConn_3-4" presStyleLbl="fgAccFollowNode1" presStyleIdx="2" presStyleCnt="3">
        <dgm:presLayoutVars>
          <dgm:bulletEnabled val="1"/>
        </dgm:presLayoutVars>
      </dgm:prSet>
      <dgm:spPr/>
    </dgm:pt>
    <dgm:pt modelId="{2FB25448-45F2-46DF-A9F9-4DDC28AC840D}" type="pres">
      <dgm:prSet presAssocID="{9B9AD775-B845-4DA8-8E45-B285CD1EAA7E}" presName="FourNodes_1_text" presStyleLbl="node1" presStyleIdx="3" presStyleCnt="4">
        <dgm:presLayoutVars>
          <dgm:bulletEnabled val="1"/>
        </dgm:presLayoutVars>
      </dgm:prSet>
      <dgm:spPr/>
    </dgm:pt>
    <dgm:pt modelId="{BDE98C59-9FB1-4788-A955-F014C03F9890}" type="pres">
      <dgm:prSet presAssocID="{9B9AD775-B845-4DA8-8E45-B285CD1EAA7E}" presName="FourNodes_2_text" presStyleLbl="node1" presStyleIdx="3" presStyleCnt="4">
        <dgm:presLayoutVars>
          <dgm:bulletEnabled val="1"/>
        </dgm:presLayoutVars>
      </dgm:prSet>
      <dgm:spPr/>
    </dgm:pt>
    <dgm:pt modelId="{F2493674-1E19-4C68-910D-4A825DD1F36C}" type="pres">
      <dgm:prSet presAssocID="{9B9AD775-B845-4DA8-8E45-B285CD1EAA7E}" presName="FourNodes_3_text" presStyleLbl="node1" presStyleIdx="3" presStyleCnt="4">
        <dgm:presLayoutVars>
          <dgm:bulletEnabled val="1"/>
        </dgm:presLayoutVars>
      </dgm:prSet>
      <dgm:spPr/>
    </dgm:pt>
    <dgm:pt modelId="{5DE06086-3154-4A60-8764-6B2088A4D92C}" type="pres">
      <dgm:prSet presAssocID="{9B9AD775-B845-4DA8-8E45-B285CD1EAA7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F05081F-97F5-43DF-A321-6C0E7A1173F5}" srcId="{9B9AD775-B845-4DA8-8E45-B285CD1EAA7E}" destId="{D8E84ABE-B4E4-4713-ABA6-4F946D25E4D7}" srcOrd="0" destOrd="0" parTransId="{4BEFB9AB-A2E6-476A-9155-50711D758FCD}" sibTransId="{97391010-9173-428F-9C0E-40F24A84339A}"/>
    <dgm:cxn modelId="{A26DE521-3688-474E-A991-2C58E04F52E0}" srcId="{9B9AD775-B845-4DA8-8E45-B285CD1EAA7E}" destId="{DA83B563-B27F-4F63-B515-F9A7CA26D329}" srcOrd="1" destOrd="0" parTransId="{71CB495B-7BB4-4B30-9E4D-1576906AC7B7}" sibTransId="{29D3F794-EC15-4565-BD18-364A3BCC4D3E}"/>
    <dgm:cxn modelId="{4BD4F621-08D5-484B-AD23-2976D6C45DBC}" type="presOf" srcId="{D8E84ABE-B4E4-4713-ABA6-4F946D25E4D7}" destId="{12C9346D-F7BE-4F09-98B5-C320846B8109}" srcOrd="0" destOrd="0" presId="urn:microsoft.com/office/officeart/2005/8/layout/vProcess5"/>
    <dgm:cxn modelId="{CCC11B31-5750-E242-A63F-352F0D4D80C2}" type="presOf" srcId="{97391010-9173-428F-9C0E-40F24A84339A}" destId="{4495D2AE-D0CF-4E87-AF02-9FFE252B9300}" srcOrd="0" destOrd="0" presId="urn:microsoft.com/office/officeart/2005/8/layout/vProcess5"/>
    <dgm:cxn modelId="{65E28737-0654-49E4-A7C4-2EF4EED8A099}" type="presOf" srcId="{9B9AD775-B845-4DA8-8E45-B285CD1EAA7E}" destId="{3252B158-C5AC-40AE-B6D8-14D26DD13203}" srcOrd="0" destOrd="0" presId="urn:microsoft.com/office/officeart/2005/8/layout/vProcess5"/>
    <dgm:cxn modelId="{27ED0A38-8E6F-5949-98D0-DEB62DD65EA0}" type="presOf" srcId="{29D3F794-EC15-4565-BD18-364A3BCC4D3E}" destId="{4CFA42C8-719F-4E0B-96E8-1FD4B5135DF8}" srcOrd="0" destOrd="0" presId="urn:microsoft.com/office/officeart/2005/8/layout/vProcess5"/>
    <dgm:cxn modelId="{C7664F38-0159-D14F-AFFC-48E3176F9118}" type="presOf" srcId="{DF5C1760-0F1B-42B0-9809-3493CB38BB35}" destId="{EA048885-1FC7-4450-B60C-6D8119051249}" srcOrd="0" destOrd="0" presId="urn:microsoft.com/office/officeart/2005/8/layout/vProcess5"/>
    <dgm:cxn modelId="{248F4245-18B6-474E-A66E-01AC4FAD201E}" type="presOf" srcId="{DA83B563-B27F-4F63-B515-F9A7CA26D329}" destId="{BDE98C59-9FB1-4788-A955-F014C03F9890}" srcOrd="1" destOrd="0" presId="urn:microsoft.com/office/officeart/2005/8/layout/vProcess5"/>
    <dgm:cxn modelId="{BCD48966-484D-4946-8738-C72AC50C3A04}" type="presOf" srcId="{D713B2A6-87AF-48B0-B7BD-F0E17FADC453}" destId="{F2493674-1E19-4C68-910D-4A825DD1F36C}" srcOrd="1" destOrd="0" presId="urn:microsoft.com/office/officeart/2005/8/layout/vProcess5"/>
    <dgm:cxn modelId="{D76FCF48-C48A-1E4D-AB55-C5A51E113EA3}" type="presOf" srcId="{D8E84ABE-B4E4-4713-ABA6-4F946D25E4D7}" destId="{2FB25448-45F2-46DF-A9F9-4DDC28AC840D}" srcOrd="1" destOrd="0" presId="urn:microsoft.com/office/officeart/2005/8/layout/vProcess5"/>
    <dgm:cxn modelId="{2A335269-7367-46B7-B305-E0A6133D2CF4}" srcId="{9B9AD775-B845-4DA8-8E45-B285CD1EAA7E}" destId="{D2925F02-2752-4E65-9999-3D7C7ACC68AA}" srcOrd="3" destOrd="0" parTransId="{AFD2F8F2-EC15-42EF-BED1-21EFB3320D5C}" sibTransId="{4BE3DFCD-EBB7-4D5B-AC51-133CA11C73BA}"/>
    <dgm:cxn modelId="{9E69E97C-32FD-814A-B04A-C67110BF8E1F}" type="presOf" srcId="{D713B2A6-87AF-48B0-B7BD-F0E17FADC453}" destId="{6ECA1D03-77B8-4B91-BACB-67CA03AE9942}" srcOrd="0" destOrd="0" presId="urn:microsoft.com/office/officeart/2005/8/layout/vProcess5"/>
    <dgm:cxn modelId="{9DFC718B-61D6-B04B-996F-7E5851098C8E}" type="presOf" srcId="{D2925F02-2752-4E65-9999-3D7C7ACC68AA}" destId="{5DE06086-3154-4A60-8764-6B2088A4D92C}" srcOrd="1" destOrd="0" presId="urn:microsoft.com/office/officeart/2005/8/layout/vProcess5"/>
    <dgm:cxn modelId="{14D2C4A3-759C-40AA-9826-3A26DB72A070}" srcId="{9B9AD775-B845-4DA8-8E45-B285CD1EAA7E}" destId="{D713B2A6-87AF-48B0-B7BD-F0E17FADC453}" srcOrd="2" destOrd="0" parTransId="{BBD84F8B-0DE9-4266-B5BC-34A3F1F31E79}" sibTransId="{DF5C1760-0F1B-42B0-9809-3493CB38BB35}"/>
    <dgm:cxn modelId="{4AB2FFD9-2B42-214F-9DE5-E6D08EAEE91D}" type="presOf" srcId="{DA83B563-B27F-4F63-B515-F9A7CA26D329}" destId="{B74A1EB4-5B62-4D76-955F-2AF1E45BC316}" srcOrd="0" destOrd="0" presId="urn:microsoft.com/office/officeart/2005/8/layout/vProcess5"/>
    <dgm:cxn modelId="{7A9261F1-AF89-4E49-8467-811CED4613FE}" type="presOf" srcId="{D2925F02-2752-4E65-9999-3D7C7ACC68AA}" destId="{3142B9A8-03D6-4729-8B97-8228006901CB}" srcOrd="0" destOrd="0" presId="urn:microsoft.com/office/officeart/2005/8/layout/vProcess5"/>
    <dgm:cxn modelId="{A5586A20-9E80-9243-A35F-212B84CB6C86}" type="presParOf" srcId="{3252B158-C5AC-40AE-B6D8-14D26DD13203}" destId="{EF3DF88A-C327-4B3C-8BF8-A6C1F471AB63}" srcOrd="0" destOrd="0" presId="urn:microsoft.com/office/officeart/2005/8/layout/vProcess5"/>
    <dgm:cxn modelId="{4980516F-82DB-6948-A088-0EA5E83B3FFA}" type="presParOf" srcId="{3252B158-C5AC-40AE-B6D8-14D26DD13203}" destId="{12C9346D-F7BE-4F09-98B5-C320846B8109}" srcOrd="1" destOrd="0" presId="urn:microsoft.com/office/officeart/2005/8/layout/vProcess5"/>
    <dgm:cxn modelId="{1AB857B1-98AD-3848-9178-68F6A2C12AD6}" type="presParOf" srcId="{3252B158-C5AC-40AE-B6D8-14D26DD13203}" destId="{B74A1EB4-5B62-4D76-955F-2AF1E45BC316}" srcOrd="2" destOrd="0" presId="urn:microsoft.com/office/officeart/2005/8/layout/vProcess5"/>
    <dgm:cxn modelId="{12904E18-531E-8E47-8687-DCE02416740F}" type="presParOf" srcId="{3252B158-C5AC-40AE-B6D8-14D26DD13203}" destId="{6ECA1D03-77B8-4B91-BACB-67CA03AE9942}" srcOrd="3" destOrd="0" presId="urn:microsoft.com/office/officeart/2005/8/layout/vProcess5"/>
    <dgm:cxn modelId="{F0DEB353-CC39-484F-8960-E422125F6E7B}" type="presParOf" srcId="{3252B158-C5AC-40AE-B6D8-14D26DD13203}" destId="{3142B9A8-03D6-4729-8B97-8228006901CB}" srcOrd="4" destOrd="0" presId="urn:microsoft.com/office/officeart/2005/8/layout/vProcess5"/>
    <dgm:cxn modelId="{C48057DC-9B2F-1B49-BD71-DAC929CF60C3}" type="presParOf" srcId="{3252B158-C5AC-40AE-B6D8-14D26DD13203}" destId="{4495D2AE-D0CF-4E87-AF02-9FFE252B9300}" srcOrd="5" destOrd="0" presId="urn:microsoft.com/office/officeart/2005/8/layout/vProcess5"/>
    <dgm:cxn modelId="{524D4F57-A4E3-3A4E-A3F2-14DC5BCD1EAF}" type="presParOf" srcId="{3252B158-C5AC-40AE-B6D8-14D26DD13203}" destId="{4CFA42C8-719F-4E0B-96E8-1FD4B5135DF8}" srcOrd="6" destOrd="0" presId="urn:microsoft.com/office/officeart/2005/8/layout/vProcess5"/>
    <dgm:cxn modelId="{8FDE7297-07F0-3742-85E5-262F483F683E}" type="presParOf" srcId="{3252B158-C5AC-40AE-B6D8-14D26DD13203}" destId="{EA048885-1FC7-4450-B60C-6D8119051249}" srcOrd="7" destOrd="0" presId="urn:microsoft.com/office/officeart/2005/8/layout/vProcess5"/>
    <dgm:cxn modelId="{55AEF847-7169-244E-AFDF-F73E69B25B79}" type="presParOf" srcId="{3252B158-C5AC-40AE-B6D8-14D26DD13203}" destId="{2FB25448-45F2-46DF-A9F9-4DDC28AC840D}" srcOrd="8" destOrd="0" presId="urn:microsoft.com/office/officeart/2005/8/layout/vProcess5"/>
    <dgm:cxn modelId="{123C6CF9-3591-D143-8EF1-D498EF652590}" type="presParOf" srcId="{3252B158-C5AC-40AE-B6D8-14D26DD13203}" destId="{BDE98C59-9FB1-4788-A955-F014C03F9890}" srcOrd="9" destOrd="0" presId="urn:microsoft.com/office/officeart/2005/8/layout/vProcess5"/>
    <dgm:cxn modelId="{C623A920-DEA8-C24B-90A8-3B224F650DE8}" type="presParOf" srcId="{3252B158-C5AC-40AE-B6D8-14D26DD13203}" destId="{F2493674-1E19-4C68-910D-4A825DD1F36C}" srcOrd="10" destOrd="0" presId="urn:microsoft.com/office/officeart/2005/8/layout/vProcess5"/>
    <dgm:cxn modelId="{B3D2E29E-F70E-AE44-B497-586286A437AF}" type="presParOf" srcId="{3252B158-C5AC-40AE-B6D8-14D26DD13203}" destId="{5DE06086-3154-4A60-8764-6B2088A4D92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F8AACE-594C-40BD-B111-E2E3BB843200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F07FD78-BE83-4FC5-9C33-0F2CD085A003}">
      <dgm:prSet/>
      <dgm:spPr/>
      <dgm:t>
        <a:bodyPr/>
        <a:lstStyle/>
        <a:p>
          <a:r>
            <a:rPr lang="cs-CZ"/>
            <a:t>Cílová skupina </a:t>
          </a:r>
          <a:endParaRPr lang="en-US"/>
        </a:p>
      </dgm:t>
    </dgm:pt>
    <dgm:pt modelId="{4C652AE5-978C-47BC-B4E4-B8A9F1C17487}" type="parTrans" cxnId="{4873240D-278C-4D30-BA6F-00158837679F}">
      <dgm:prSet/>
      <dgm:spPr/>
      <dgm:t>
        <a:bodyPr/>
        <a:lstStyle/>
        <a:p>
          <a:endParaRPr lang="en-US"/>
        </a:p>
      </dgm:t>
    </dgm:pt>
    <dgm:pt modelId="{BC99E48B-A11B-4317-89E1-6A7C7B8E46FC}" type="sibTrans" cxnId="{4873240D-278C-4D30-BA6F-00158837679F}">
      <dgm:prSet/>
      <dgm:spPr/>
      <dgm:t>
        <a:bodyPr/>
        <a:lstStyle/>
        <a:p>
          <a:endParaRPr lang="en-US"/>
        </a:p>
      </dgm:t>
    </dgm:pt>
    <dgm:pt modelId="{58FE9E5C-76F7-4394-A332-86B304BFBDEA}">
      <dgm:prSet/>
      <dgm:spPr/>
      <dgm:t>
        <a:bodyPr/>
        <a:lstStyle/>
        <a:p>
          <a:r>
            <a:rPr lang="cs-CZ"/>
            <a:t>Nabízené služby</a:t>
          </a:r>
          <a:endParaRPr lang="en-US"/>
        </a:p>
      </dgm:t>
    </dgm:pt>
    <dgm:pt modelId="{7DC2068D-A8D3-491A-B87B-CCF1A52DC92F}" type="parTrans" cxnId="{94B66F96-9406-4D46-80AD-CD853A9A62CC}">
      <dgm:prSet/>
      <dgm:spPr/>
      <dgm:t>
        <a:bodyPr/>
        <a:lstStyle/>
        <a:p>
          <a:endParaRPr lang="en-US"/>
        </a:p>
      </dgm:t>
    </dgm:pt>
    <dgm:pt modelId="{ECFCE030-C29F-4ACD-9884-8BAC29C1C299}" type="sibTrans" cxnId="{94B66F96-9406-4D46-80AD-CD853A9A62CC}">
      <dgm:prSet/>
      <dgm:spPr/>
      <dgm:t>
        <a:bodyPr/>
        <a:lstStyle/>
        <a:p>
          <a:endParaRPr lang="en-US"/>
        </a:p>
      </dgm:t>
    </dgm:pt>
    <dgm:pt modelId="{ABA6767B-D4B1-4343-A249-FC9746C07BD2}">
      <dgm:prSet/>
      <dgm:spPr/>
      <dgm:t>
        <a:bodyPr/>
        <a:lstStyle/>
        <a:p>
          <a:r>
            <a:rPr lang="cs-CZ"/>
            <a:t>Adresa</a:t>
          </a:r>
          <a:endParaRPr lang="en-US"/>
        </a:p>
      </dgm:t>
    </dgm:pt>
    <dgm:pt modelId="{FB19CDF8-61C7-488C-9083-00085F51B24C}" type="parTrans" cxnId="{33B01BBF-03B2-480A-BC71-A999E69F49F3}">
      <dgm:prSet/>
      <dgm:spPr/>
      <dgm:t>
        <a:bodyPr/>
        <a:lstStyle/>
        <a:p>
          <a:endParaRPr lang="en-US"/>
        </a:p>
      </dgm:t>
    </dgm:pt>
    <dgm:pt modelId="{E8545FD9-395C-4EC6-B0D6-63634537292C}" type="sibTrans" cxnId="{33B01BBF-03B2-480A-BC71-A999E69F49F3}">
      <dgm:prSet/>
      <dgm:spPr/>
      <dgm:t>
        <a:bodyPr/>
        <a:lstStyle/>
        <a:p>
          <a:endParaRPr lang="en-US"/>
        </a:p>
      </dgm:t>
    </dgm:pt>
    <dgm:pt modelId="{F843E390-D5A5-42D7-A2AA-123110C01A8F}">
      <dgm:prSet/>
      <dgm:spPr/>
      <dgm:t>
        <a:bodyPr/>
        <a:lstStyle/>
        <a:p>
          <a:r>
            <a:rPr lang="cs-CZ"/>
            <a:t>Formulář žádosti o sociální službu</a:t>
          </a:r>
          <a:endParaRPr lang="en-US"/>
        </a:p>
      </dgm:t>
    </dgm:pt>
    <dgm:pt modelId="{54B4D417-34C4-4DC9-B656-0736490B4DA2}" type="parTrans" cxnId="{711B5B96-025F-47B4-8114-CAF0A7B50524}">
      <dgm:prSet/>
      <dgm:spPr/>
      <dgm:t>
        <a:bodyPr/>
        <a:lstStyle/>
        <a:p>
          <a:endParaRPr lang="en-US"/>
        </a:p>
      </dgm:t>
    </dgm:pt>
    <dgm:pt modelId="{F2376ECA-283E-4C52-8229-618DF218701D}" type="sibTrans" cxnId="{711B5B96-025F-47B4-8114-CAF0A7B50524}">
      <dgm:prSet/>
      <dgm:spPr/>
      <dgm:t>
        <a:bodyPr/>
        <a:lstStyle/>
        <a:p>
          <a:endParaRPr lang="en-US"/>
        </a:p>
      </dgm:t>
    </dgm:pt>
    <dgm:pt modelId="{D1D85121-4AB1-408D-AA89-B2A2CD8E1E78}">
      <dgm:prSet/>
      <dgm:spPr/>
      <dgm:t>
        <a:bodyPr/>
        <a:lstStyle/>
        <a:p>
          <a:r>
            <a:rPr lang="cs-CZ"/>
            <a:t>Odkaz na webové stránky</a:t>
          </a:r>
          <a:endParaRPr lang="en-US" dirty="0"/>
        </a:p>
      </dgm:t>
    </dgm:pt>
    <dgm:pt modelId="{66F61D89-F049-47F7-A44A-064E41041CDE}" type="parTrans" cxnId="{90C21468-5B46-4E05-B411-9EEAFD9855E5}">
      <dgm:prSet/>
      <dgm:spPr/>
      <dgm:t>
        <a:bodyPr/>
        <a:lstStyle/>
        <a:p>
          <a:endParaRPr lang="en-US"/>
        </a:p>
      </dgm:t>
    </dgm:pt>
    <dgm:pt modelId="{7B16DC0C-BB78-4C6C-900E-6FA6DCF1CF4A}" type="sibTrans" cxnId="{90C21468-5B46-4E05-B411-9EEAFD9855E5}">
      <dgm:prSet/>
      <dgm:spPr/>
      <dgm:t>
        <a:bodyPr/>
        <a:lstStyle/>
        <a:p>
          <a:endParaRPr lang="en-US"/>
        </a:p>
      </dgm:t>
    </dgm:pt>
    <dgm:pt modelId="{6F79BCCE-6F30-447D-91BE-D157D3DB9BE9}">
      <dgm:prSet/>
      <dgm:spPr/>
      <dgm:t>
        <a:bodyPr/>
        <a:lstStyle/>
        <a:p>
          <a:r>
            <a:rPr lang="cs-CZ" dirty="0"/>
            <a:t>Fotky sociálního zařízení</a:t>
          </a:r>
          <a:endParaRPr lang="en-US" dirty="0"/>
        </a:p>
      </dgm:t>
    </dgm:pt>
    <dgm:pt modelId="{5C6F768D-88A4-4A13-9F91-37A258782A22}" type="parTrans" cxnId="{D3E1D30C-C877-4B1B-9329-06B39B5CEAEA}">
      <dgm:prSet/>
      <dgm:spPr/>
      <dgm:t>
        <a:bodyPr/>
        <a:lstStyle/>
        <a:p>
          <a:endParaRPr lang="en-US"/>
        </a:p>
      </dgm:t>
    </dgm:pt>
    <dgm:pt modelId="{08A7B842-C2B3-4B91-A9E0-41E9861294C1}" type="sibTrans" cxnId="{D3E1D30C-C877-4B1B-9329-06B39B5CEAEA}">
      <dgm:prSet/>
      <dgm:spPr/>
      <dgm:t>
        <a:bodyPr/>
        <a:lstStyle/>
        <a:p>
          <a:endParaRPr lang="en-US"/>
        </a:p>
      </dgm:t>
    </dgm:pt>
    <dgm:pt modelId="{77684951-077B-4ADF-94E7-F0C73FBE939E}">
      <dgm:prSet/>
      <dgm:spPr/>
      <dgm:t>
        <a:bodyPr/>
        <a:lstStyle/>
        <a:p>
          <a:r>
            <a:rPr lang="cs-CZ"/>
            <a:t>Poloha zobrazená na mapě</a:t>
          </a:r>
          <a:endParaRPr lang="en-US"/>
        </a:p>
      </dgm:t>
    </dgm:pt>
    <dgm:pt modelId="{7D55501A-BA0C-4B84-B9FE-7F86636FC8C0}" type="parTrans" cxnId="{68171106-88EA-4E43-B476-D51555A35A84}">
      <dgm:prSet/>
      <dgm:spPr/>
      <dgm:t>
        <a:bodyPr/>
        <a:lstStyle/>
        <a:p>
          <a:endParaRPr lang="en-US"/>
        </a:p>
      </dgm:t>
    </dgm:pt>
    <dgm:pt modelId="{881E49BC-AC06-47CA-AC18-7C1BA15FAC7D}" type="sibTrans" cxnId="{68171106-88EA-4E43-B476-D51555A35A84}">
      <dgm:prSet/>
      <dgm:spPr/>
      <dgm:t>
        <a:bodyPr/>
        <a:lstStyle/>
        <a:p>
          <a:endParaRPr lang="en-US"/>
        </a:p>
      </dgm:t>
    </dgm:pt>
    <dgm:pt modelId="{4E3DD77A-437A-459B-B856-3014361F2852}" type="pres">
      <dgm:prSet presAssocID="{79F8AACE-594C-40BD-B111-E2E3BB843200}" presName="root" presStyleCnt="0">
        <dgm:presLayoutVars>
          <dgm:dir/>
          <dgm:resizeHandles val="exact"/>
        </dgm:presLayoutVars>
      </dgm:prSet>
      <dgm:spPr/>
    </dgm:pt>
    <dgm:pt modelId="{136AD7BB-B806-44F8-8956-096266B9DD53}" type="pres">
      <dgm:prSet presAssocID="{BF07FD78-BE83-4FC5-9C33-0F2CD085A003}" presName="compNode" presStyleCnt="0"/>
      <dgm:spPr/>
    </dgm:pt>
    <dgm:pt modelId="{AF90D592-2B54-4340-8264-B2F6E7AA3BAF}" type="pres">
      <dgm:prSet presAssocID="{BF07FD78-BE83-4FC5-9C33-0F2CD085A003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pina"/>
        </a:ext>
      </dgm:extLst>
    </dgm:pt>
    <dgm:pt modelId="{8D764F63-6211-42FC-BC65-2710C45B89E7}" type="pres">
      <dgm:prSet presAssocID="{BF07FD78-BE83-4FC5-9C33-0F2CD085A003}" presName="spaceRect" presStyleCnt="0"/>
      <dgm:spPr/>
    </dgm:pt>
    <dgm:pt modelId="{149F8019-2D69-45EB-94A3-785D35BCC2DF}" type="pres">
      <dgm:prSet presAssocID="{BF07FD78-BE83-4FC5-9C33-0F2CD085A003}" presName="textRect" presStyleLbl="revTx" presStyleIdx="0" presStyleCnt="7">
        <dgm:presLayoutVars>
          <dgm:chMax val="1"/>
          <dgm:chPref val="1"/>
        </dgm:presLayoutVars>
      </dgm:prSet>
      <dgm:spPr/>
    </dgm:pt>
    <dgm:pt modelId="{12FC6C18-8BE1-4DAD-A2D2-98F272A8D957}" type="pres">
      <dgm:prSet presAssocID="{BC99E48B-A11B-4317-89E1-6A7C7B8E46FC}" presName="sibTrans" presStyleCnt="0"/>
      <dgm:spPr/>
    </dgm:pt>
    <dgm:pt modelId="{65D966CD-027D-4DF4-B837-617A496C7BFD}" type="pres">
      <dgm:prSet presAssocID="{58FE9E5C-76F7-4394-A332-86B304BFBDEA}" presName="compNode" presStyleCnt="0"/>
      <dgm:spPr/>
    </dgm:pt>
    <dgm:pt modelId="{57CE171E-BD67-411B-8B20-583BFFDF3344}" type="pres">
      <dgm:prSet presAssocID="{58FE9E5C-76F7-4394-A332-86B304BFBDEA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řesení rukou"/>
        </a:ext>
      </dgm:extLst>
    </dgm:pt>
    <dgm:pt modelId="{3C7F3404-A18C-4077-AA7F-DA5BB72AED02}" type="pres">
      <dgm:prSet presAssocID="{58FE9E5C-76F7-4394-A332-86B304BFBDEA}" presName="spaceRect" presStyleCnt="0"/>
      <dgm:spPr/>
    </dgm:pt>
    <dgm:pt modelId="{C788EDAA-4CD3-4E61-AF3A-C1826BF9F380}" type="pres">
      <dgm:prSet presAssocID="{58FE9E5C-76F7-4394-A332-86B304BFBDEA}" presName="textRect" presStyleLbl="revTx" presStyleIdx="1" presStyleCnt="7">
        <dgm:presLayoutVars>
          <dgm:chMax val="1"/>
          <dgm:chPref val="1"/>
        </dgm:presLayoutVars>
      </dgm:prSet>
      <dgm:spPr/>
    </dgm:pt>
    <dgm:pt modelId="{B09209A8-0012-4702-AEC3-4F3B6A22F203}" type="pres">
      <dgm:prSet presAssocID="{ECFCE030-C29F-4ACD-9884-8BAC29C1C299}" presName="sibTrans" presStyleCnt="0"/>
      <dgm:spPr/>
    </dgm:pt>
    <dgm:pt modelId="{0F40F2E5-53EB-4D54-9BA4-9A218AB5842F}" type="pres">
      <dgm:prSet presAssocID="{ABA6767B-D4B1-4343-A249-FC9746C07BD2}" presName="compNode" presStyleCnt="0"/>
      <dgm:spPr/>
    </dgm:pt>
    <dgm:pt modelId="{31827177-085B-48FA-AE92-13A179A86CA9}" type="pres">
      <dgm:prSet presAssocID="{ABA6767B-D4B1-4343-A249-FC9746C07BD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ům"/>
        </a:ext>
      </dgm:extLst>
    </dgm:pt>
    <dgm:pt modelId="{FBCDDD14-6584-4FD3-B3C1-1A725C0C5649}" type="pres">
      <dgm:prSet presAssocID="{ABA6767B-D4B1-4343-A249-FC9746C07BD2}" presName="spaceRect" presStyleCnt="0"/>
      <dgm:spPr/>
    </dgm:pt>
    <dgm:pt modelId="{60B1637F-E9A4-4A21-A80B-F94354E949EE}" type="pres">
      <dgm:prSet presAssocID="{ABA6767B-D4B1-4343-A249-FC9746C07BD2}" presName="textRect" presStyleLbl="revTx" presStyleIdx="2" presStyleCnt="7">
        <dgm:presLayoutVars>
          <dgm:chMax val="1"/>
          <dgm:chPref val="1"/>
        </dgm:presLayoutVars>
      </dgm:prSet>
      <dgm:spPr/>
    </dgm:pt>
    <dgm:pt modelId="{564DD2DA-0C81-4FDF-9971-8BB94BE12990}" type="pres">
      <dgm:prSet presAssocID="{E8545FD9-395C-4EC6-B0D6-63634537292C}" presName="sibTrans" presStyleCnt="0"/>
      <dgm:spPr/>
    </dgm:pt>
    <dgm:pt modelId="{B17FFE5F-F5F7-43DD-B4B7-D256833A7C90}" type="pres">
      <dgm:prSet presAssocID="{F843E390-D5A5-42D7-A2AA-123110C01A8F}" presName="compNode" presStyleCnt="0"/>
      <dgm:spPr/>
    </dgm:pt>
    <dgm:pt modelId="{5E0297C5-6939-4FCB-8351-73D794AEA8F9}" type="pres">
      <dgm:prSet presAssocID="{F843E390-D5A5-42D7-A2AA-123110C01A8F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C3C5BCB-C47F-47B3-8DCC-C0B1D5AAFE99}" type="pres">
      <dgm:prSet presAssocID="{F843E390-D5A5-42D7-A2AA-123110C01A8F}" presName="spaceRect" presStyleCnt="0"/>
      <dgm:spPr/>
    </dgm:pt>
    <dgm:pt modelId="{AA17DBC5-1789-48EA-84EA-1AA4CE356507}" type="pres">
      <dgm:prSet presAssocID="{F843E390-D5A5-42D7-A2AA-123110C01A8F}" presName="textRect" presStyleLbl="revTx" presStyleIdx="3" presStyleCnt="7">
        <dgm:presLayoutVars>
          <dgm:chMax val="1"/>
          <dgm:chPref val="1"/>
        </dgm:presLayoutVars>
      </dgm:prSet>
      <dgm:spPr/>
    </dgm:pt>
    <dgm:pt modelId="{2F866FA9-C299-4F9D-9E60-7288D1588DB8}" type="pres">
      <dgm:prSet presAssocID="{F2376ECA-283E-4C52-8229-618DF218701D}" presName="sibTrans" presStyleCnt="0"/>
      <dgm:spPr/>
    </dgm:pt>
    <dgm:pt modelId="{37CFCB48-1518-4B5D-9566-35D12B33698C}" type="pres">
      <dgm:prSet presAssocID="{D1D85121-4AB1-408D-AA89-B2A2CD8E1E78}" presName="compNode" presStyleCnt="0"/>
      <dgm:spPr/>
    </dgm:pt>
    <dgm:pt modelId="{4F450226-2879-4BF8-B465-6EA694A47226}" type="pres">
      <dgm:prSet presAssocID="{D1D85121-4AB1-408D-AA89-B2A2CD8E1E7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Článek řetězu"/>
        </a:ext>
      </dgm:extLst>
    </dgm:pt>
    <dgm:pt modelId="{352D94A0-1DA8-4088-8CE3-0C380A33C8E4}" type="pres">
      <dgm:prSet presAssocID="{D1D85121-4AB1-408D-AA89-B2A2CD8E1E78}" presName="spaceRect" presStyleCnt="0"/>
      <dgm:spPr/>
    </dgm:pt>
    <dgm:pt modelId="{7D0B940B-FB06-4229-B916-A6179FDA092E}" type="pres">
      <dgm:prSet presAssocID="{D1D85121-4AB1-408D-AA89-B2A2CD8E1E78}" presName="textRect" presStyleLbl="revTx" presStyleIdx="4" presStyleCnt="7">
        <dgm:presLayoutVars>
          <dgm:chMax val="1"/>
          <dgm:chPref val="1"/>
        </dgm:presLayoutVars>
      </dgm:prSet>
      <dgm:spPr/>
    </dgm:pt>
    <dgm:pt modelId="{879376E1-5D83-4938-AD71-80D276EFDD9B}" type="pres">
      <dgm:prSet presAssocID="{7B16DC0C-BB78-4C6C-900E-6FA6DCF1CF4A}" presName="sibTrans" presStyleCnt="0"/>
      <dgm:spPr/>
    </dgm:pt>
    <dgm:pt modelId="{450A02EF-35D5-4148-B97C-976DD1F1B58D}" type="pres">
      <dgm:prSet presAssocID="{6F79BCCE-6F30-447D-91BE-D157D3DB9BE9}" presName="compNode" presStyleCnt="0"/>
      <dgm:spPr/>
    </dgm:pt>
    <dgm:pt modelId="{92468C54-243F-4560-8B3E-FFF3385AD792}" type="pres">
      <dgm:prSet presAssocID="{6F79BCCE-6F30-447D-91BE-D157D3DB9BE9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toaparát"/>
        </a:ext>
      </dgm:extLst>
    </dgm:pt>
    <dgm:pt modelId="{240E9540-B27F-4901-9BE7-0F7E5A7B3564}" type="pres">
      <dgm:prSet presAssocID="{6F79BCCE-6F30-447D-91BE-D157D3DB9BE9}" presName="spaceRect" presStyleCnt="0"/>
      <dgm:spPr/>
    </dgm:pt>
    <dgm:pt modelId="{8CCC4831-DEFD-4DFD-8E00-6F41E0DC3754}" type="pres">
      <dgm:prSet presAssocID="{6F79BCCE-6F30-447D-91BE-D157D3DB9BE9}" presName="textRect" presStyleLbl="revTx" presStyleIdx="5" presStyleCnt="7">
        <dgm:presLayoutVars>
          <dgm:chMax val="1"/>
          <dgm:chPref val="1"/>
        </dgm:presLayoutVars>
      </dgm:prSet>
      <dgm:spPr/>
    </dgm:pt>
    <dgm:pt modelId="{3BC1EAC4-02AA-4D29-83E7-700770AA123C}" type="pres">
      <dgm:prSet presAssocID="{08A7B842-C2B3-4B91-A9E0-41E9861294C1}" presName="sibTrans" presStyleCnt="0"/>
      <dgm:spPr/>
    </dgm:pt>
    <dgm:pt modelId="{BA00F9A3-3C38-4885-A1F7-7617D97D9BDD}" type="pres">
      <dgm:prSet presAssocID="{77684951-077B-4ADF-94E7-F0C73FBE939E}" presName="compNode" presStyleCnt="0"/>
      <dgm:spPr/>
    </dgm:pt>
    <dgm:pt modelId="{DC6F0AB9-D4A5-4571-896E-30AFCA0209AE}" type="pres">
      <dgm:prSet presAssocID="{77684951-077B-4ADF-94E7-F0C73FBE939E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"/>
        </a:ext>
      </dgm:extLst>
    </dgm:pt>
    <dgm:pt modelId="{E0AA17D9-A0E8-43A1-B124-FF46E20760B8}" type="pres">
      <dgm:prSet presAssocID="{77684951-077B-4ADF-94E7-F0C73FBE939E}" presName="spaceRect" presStyleCnt="0"/>
      <dgm:spPr/>
    </dgm:pt>
    <dgm:pt modelId="{1A75DE5A-8F2F-464D-BC9A-EC57EC227377}" type="pres">
      <dgm:prSet presAssocID="{77684951-077B-4ADF-94E7-F0C73FBE939E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FA543F00-C6EF-4700-9FB2-5406DCACCE01}" type="presOf" srcId="{F843E390-D5A5-42D7-A2AA-123110C01A8F}" destId="{AA17DBC5-1789-48EA-84EA-1AA4CE356507}" srcOrd="0" destOrd="0" presId="urn:microsoft.com/office/officeart/2018/2/layout/IconLabelList"/>
    <dgm:cxn modelId="{68171106-88EA-4E43-B476-D51555A35A84}" srcId="{79F8AACE-594C-40BD-B111-E2E3BB843200}" destId="{77684951-077B-4ADF-94E7-F0C73FBE939E}" srcOrd="6" destOrd="0" parTransId="{7D55501A-BA0C-4B84-B9FE-7F86636FC8C0}" sibTransId="{881E49BC-AC06-47CA-AC18-7C1BA15FAC7D}"/>
    <dgm:cxn modelId="{DA424406-18E1-4769-92F2-0F99FA4F1B96}" type="presOf" srcId="{BF07FD78-BE83-4FC5-9C33-0F2CD085A003}" destId="{149F8019-2D69-45EB-94A3-785D35BCC2DF}" srcOrd="0" destOrd="0" presId="urn:microsoft.com/office/officeart/2018/2/layout/IconLabelList"/>
    <dgm:cxn modelId="{D3E1D30C-C877-4B1B-9329-06B39B5CEAEA}" srcId="{79F8AACE-594C-40BD-B111-E2E3BB843200}" destId="{6F79BCCE-6F30-447D-91BE-D157D3DB9BE9}" srcOrd="5" destOrd="0" parTransId="{5C6F768D-88A4-4A13-9F91-37A258782A22}" sibTransId="{08A7B842-C2B3-4B91-A9E0-41E9861294C1}"/>
    <dgm:cxn modelId="{4873240D-278C-4D30-BA6F-00158837679F}" srcId="{79F8AACE-594C-40BD-B111-E2E3BB843200}" destId="{BF07FD78-BE83-4FC5-9C33-0F2CD085A003}" srcOrd="0" destOrd="0" parTransId="{4C652AE5-978C-47BC-B4E4-B8A9F1C17487}" sibTransId="{BC99E48B-A11B-4317-89E1-6A7C7B8E46FC}"/>
    <dgm:cxn modelId="{CBBB9916-4EB5-46F8-AAA5-9B86B50AD190}" type="presOf" srcId="{D1D85121-4AB1-408D-AA89-B2A2CD8E1E78}" destId="{7D0B940B-FB06-4229-B916-A6179FDA092E}" srcOrd="0" destOrd="0" presId="urn:microsoft.com/office/officeart/2018/2/layout/IconLabelList"/>
    <dgm:cxn modelId="{695AA227-FE23-46CB-86FE-3429CD4845D6}" type="presOf" srcId="{58FE9E5C-76F7-4394-A332-86B304BFBDEA}" destId="{C788EDAA-4CD3-4E61-AF3A-C1826BF9F380}" srcOrd="0" destOrd="0" presId="urn:microsoft.com/office/officeart/2018/2/layout/IconLabelList"/>
    <dgm:cxn modelId="{D86BAD66-3598-41A2-AF4B-8197C1A9C98A}" type="presOf" srcId="{ABA6767B-D4B1-4343-A249-FC9746C07BD2}" destId="{60B1637F-E9A4-4A21-A80B-F94354E949EE}" srcOrd="0" destOrd="0" presId="urn:microsoft.com/office/officeart/2018/2/layout/IconLabelList"/>
    <dgm:cxn modelId="{90C21468-5B46-4E05-B411-9EEAFD9855E5}" srcId="{79F8AACE-594C-40BD-B111-E2E3BB843200}" destId="{D1D85121-4AB1-408D-AA89-B2A2CD8E1E78}" srcOrd="4" destOrd="0" parTransId="{66F61D89-F049-47F7-A44A-064E41041CDE}" sibTransId="{7B16DC0C-BB78-4C6C-900E-6FA6DCF1CF4A}"/>
    <dgm:cxn modelId="{2D8C056A-7795-4657-9041-4734F8EBF724}" type="presOf" srcId="{6F79BCCE-6F30-447D-91BE-D157D3DB9BE9}" destId="{8CCC4831-DEFD-4DFD-8E00-6F41E0DC3754}" srcOrd="0" destOrd="0" presId="urn:microsoft.com/office/officeart/2018/2/layout/IconLabelList"/>
    <dgm:cxn modelId="{AA489F7E-9222-461D-B7B8-5C2EE72E477F}" type="presOf" srcId="{77684951-077B-4ADF-94E7-F0C73FBE939E}" destId="{1A75DE5A-8F2F-464D-BC9A-EC57EC227377}" srcOrd="0" destOrd="0" presId="urn:microsoft.com/office/officeart/2018/2/layout/IconLabelList"/>
    <dgm:cxn modelId="{711B5B96-025F-47B4-8114-CAF0A7B50524}" srcId="{79F8AACE-594C-40BD-B111-E2E3BB843200}" destId="{F843E390-D5A5-42D7-A2AA-123110C01A8F}" srcOrd="3" destOrd="0" parTransId="{54B4D417-34C4-4DC9-B656-0736490B4DA2}" sibTransId="{F2376ECA-283E-4C52-8229-618DF218701D}"/>
    <dgm:cxn modelId="{94B66F96-9406-4D46-80AD-CD853A9A62CC}" srcId="{79F8AACE-594C-40BD-B111-E2E3BB843200}" destId="{58FE9E5C-76F7-4394-A332-86B304BFBDEA}" srcOrd="1" destOrd="0" parTransId="{7DC2068D-A8D3-491A-B87B-CCF1A52DC92F}" sibTransId="{ECFCE030-C29F-4ACD-9884-8BAC29C1C299}"/>
    <dgm:cxn modelId="{B872ED9C-E957-48B2-9BEF-1941B56AF1E7}" type="presOf" srcId="{79F8AACE-594C-40BD-B111-E2E3BB843200}" destId="{4E3DD77A-437A-459B-B856-3014361F2852}" srcOrd="0" destOrd="0" presId="urn:microsoft.com/office/officeart/2018/2/layout/IconLabelList"/>
    <dgm:cxn modelId="{33B01BBF-03B2-480A-BC71-A999E69F49F3}" srcId="{79F8AACE-594C-40BD-B111-E2E3BB843200}" destId="{ABA6767B-D4B1-4343-A249-FC9746C07BD2}" srcOrd="2" destOrd="0" parTransId="{FB19CDF8-61C7-488C-9083-00085F51B24C}" sibTransId="{E8545FD9-395C-4EC6-B0D6-63634537292C}"/>
    <dgm:cxn modelId="{E206D89C-9670-4B47-987E-52CCC743A904}" type="presParOf" srcId="{4E3DD77A-437A-459B-B856-3014361F2852}" destId="{136AD7BB-B806-44F8-8956-096266B9DD53}" srcOrd="0" destOrd="0" presId="urn:microsoft.com/office/officeart/2018/2/layout/IconLabelList"/>
    <dgm:cxn modelId="{C2D9C002-E57A-4A9D-BCD0-6FA27E970E96}" type="presParOf" srcId="{136AD7BB-B806-44F8-8956-096266B9DD53}" destId="{AF90D592-2B54-4340-8264-B2F6E7AA3BAF}" srcOrd="0" destOrd="0" presId="urn:microsoft.com/office/officeart/2018/2/layout/IconLabelList"/>
    <dgm:cxn modelId="{F8DB10AD-9072-4C5B-B97D-944A22524481}" type="presParOf" srcId="{136AD7BB-B806-44F8-8956-096266B9DD53}" destId="{8D764F63-6211-42FC-BC65-2710C45B89E7}" srcOrd="1" destOrd="0" presId="urn:microsoft.com/office/officeart/2018/2/layout/IconLabelList"/>
    <dgm:cxn modelId="{47BDA2D1-4C63-47D5-AF00-E3F861993F0F}" type="presParOf" srcId="{136AD7BB-B806-44F8-8956-096266B9DD53}" destId="{149F8019-2D69-45EB-94A3-785D35BCC2DF}" srcOrd="2" destOrd="0" presId="urn:microsoft.com/office/officeart/2018/2/layout/IconLabelList"/>
    <dgm:cxn modelId="{862CCC47-DA9A-4506-872F-9E7F0941C157}" type="presParOf" srcId="{4E3DD77A-437A-459B-B856-3014361F2852}" destId="{12FC6C18-8BE1-4DAD-A2D2-98F272A8D957}" srcOrd="1" destOrd="0" presId="urn:microsoft.com/office/officeart/2018/2/layout/IconLabelList"/>
    <dgm:cxn modelId="{638CAD72-862A-40AF-8867-48BA8099600A}" type="presParOf" srcId="{4E3DD77A-437A-459B-B856-3014361F2852}" destId="{65D966CD-027D-4DF4-B837-617A496C7BFD}" srcOrd="2" destOrd="0" presId="urn:microsoft.com/office/officeart/2018/2/layout/IconLabelList"/>
    <dgm:cxn modelId="{84215CE7-5F8A-405A-BA88-407C5D7479D3}" type="presParOf" srcId="{65D966CD-027D-4DF4-B837-617A496C7BFD}" destId="{57CE171E-BD67-411B-8B20-583BFFDF3344}" srcOrd="0" destOrd="0" presId="urn:microsoft.com/office/officeart/2018/2/layout/IconLabelList"/>
    <dgm:cxn modelId="{E5817B8A-AAA6-45FC-8F0F-CCB3B9C93E1C}" type="presParOf" srcId="{65D966CD-027D-4DF4-B837-617A496C7BFD}" destId="{3C7F3404-A18C-4077-AA7F-DA5BB72AED02}" srcOrd="1" destOrd="0" presId="urn:microsoft.com/office/officeart/2018/2/layout/IconLabelList"/>
    <dgm:cxn modelId="{F916E256-E939-4ED3-9A2C-C4A07F4E6669}" type="presParOf" srcId="{65D966CD-027D-4DF4-B837-617A496C7BFD}" destId="{C788EDAA-4CD3-4E61-AF3A-C1826BF9F380}" srcOrd="2" destOrd="0" presId="urn:microsoft.com/office/officeart/2018/2/layout/IconLabelList"/>
    <dgm:cxn modelId="{EB0399FB-4320-4196-ACCE-E1189CA151ED}" type="presParOf" srcId="{4E3DD77A-437A-459B-B856-3014361F2852}" destId="{B09209A8-0012-4702-AEC3-4F3B6A22F203}" srcOrd="3" destOrd="0" presId="urn:microsoft.com/office/officeart/2018/2/layout/IconLabelList"/>
    <dgm:cxn modelId="{815B9593-F3EE-4632-A2EE-60F6D03196F1}" type="presParOf" srcId="{4E3DD77A-437A-459B-B856-3014361F2852}" destId="{0F40F2E5-53EB-4D54-9BA4-9A218AB5842F}" srcOrd="4" destOrd="0" presId="urn:microsoft.com/office/officeart/2018/2/layout/IconLabelList"/>
    <dgm:cxn modelId="{B967545D-FF7A-4EDA-994E-8C0216FC0899}" type="presParOf" srcId="{0F40F2E5-53EB-4D54-9BA4-9A218AB5842F}" destId="{31827177-085B-48FA-AE92-13A179A86CA9}" srcOrd="0" destOrd="0" presId="urn:microsoft.com/office/officeart/2018/2/layout/IconLabelList"/>
    <dgm:cxn modelId="{5478FFE1-A5A2-46ED-8713-478098B3476F}" type="presParOf" srcId="{0F40F2E5-53EB-4D54-9BA4-9A218AB5842F}" destId="{FBCDDD14-6584-4FD3-B3C1-1A725C0C5649}" srcOrd="1" destOrd="0" presId="urn:microsoft.com/office/officeart/2018/2/layout/IconLabelList"/>
    <dgm:cxn modelId="{459BBAB2-4393-4827-86C0-D909A2C31EDD}" type="presParOf" srcId="{0F40F2E5-53EB-4D54-9BA4-9A218AB5842F}" destId="{60B1637F-E9A4-4A21-A80B-F94354E949EE}" srcOrd="2" destOrd="0" presId="urn:microsoft.com/office/officeart/2018/2/layout/IconLabelList"/>
    <dgm:cxn modelId="{B2CCFF06-D707-4E35-98C5-715A6FF47C9C}" type="presParOf" srcId="{4E3DD77A-437A-459B-B856-3014361F2852}" destId="{564DD2DA-0C81-4FDF-9971-8BB94BE12990}" srcOrd="5" destOrd="0" presId="urn:microsoft.com/office/officeart/2018/2/layout/IconLabelList"/>
    <dgm:cxn modelId="{3EAB8CF8-C0B8-4AD1-8724-68C4BA0BAD93}" type="presParOf" srcId="{4E3DD77A-437A-459B-B856-3014361F2852}" destId="{B17FFE5F-F5F7-43DD-B4B7-D256833A7C90}" srcOrd="6" destOrd="0" presId="urn:microsoft.com/office/officeart/2018/2/layout/IconLabelList"/>
    <dgm:cxn modelId="{68DDA2EE-2CBE-46E0-B115-8A266A17601A}" type="presParOf" srcId="{B17FFE5F-F5F7-43DD-B4B7-D256833A7C90}" destId="{5E0297C5-6939-4FCB-8351-73D794AEA8F9}" srcOrd="0" destOrd="0" presId="urn:microsoft.com/office/officeart/2018/2/layout/IconLabelList"/>
    <dgm:cxn modelId="{B40514FD-CC99-40AB-8930-CF3B26F26EC5}" type="presParOf" srcId="{B17FFE5F-F5F7-43DD-B4B7-D256833A7C90}" destId="{7C3C5BCB-C47F-47B3-8DCC-C0B1D5AAFE99}" srcOrd="1" destOrd="0" presId="urn:microsoft.com/office/officeart/2018/2/layout/IconLabelList"/>
    <dgm:cxn modelId="{47818CA3-36EB-4A8D-9EC1-01A878824E49}" type="presParOf" srcId="{B17FFE5F-F5F7-43DD-B4B7-D256833A7C90}" destId="{AA17DBC5-1789-48EA-84EA-1AA4CE356507}" srcOrd="2" destOrd="0" presId="urn:microsoft.com/office/officeart/2018/2/layout/IconLabelList"/>
    <dgm:cxn modelId="{EAF1D497-6C2E-4380-B79E-EB75CC309D00}" type="presParOf" srcId="{4E3DD77A-437A-459B-B856-3014361F2852}" destId="{2F866FA9-C299-4F9D-9E60-7288D1588DB8}" srcOrd="7" destOrd="0" presId="urn:microsoft.com/office/officeart/2018/2/layout/IconLabelList"/>
    <dgm:cxn modelId="{F3F7D60F-62B8-403B-A947-C57FCD67ADBA}" type="presParOf" srcId="{4E3DD77A-437A-459B-B856-3014361F2852}" destId="{37CFCB48-1518-4B5D-9566-35D12B33698C}" srcOrd="8" destOrd="0" presId="urn:microsoft.com/office/officeart/2018/2/layout/IconLabelList"/>
    <dgm:cxn modelId="{80174C0A-923D-48E0-B348-BA4760C94BC2}" type="presParOf" srcId="{37CFCB48-1518-4B5D-9566-35D12B33698C}" destId="{4F450226-2879-4BF8-B465-6EA694A47226}" srcOrd="0" destOrd="0" presId="urn:microsoft.com/office/officeart/2018/2/layout/IconLabelList"/>
    <dgm:cxn modelId="{3D8FD7C7-1C3E-4398-B077-2D15A101702C}" type="presParOf" srcId="{37CFCB48-1518-4B5D-9566-35D12B33698C}" destId="{352D94A0-1DA8-4088-8CE3-0C380A33C8E4}" srcOrd="1" destOrd="0" presId="urn:microsoft.com/office/officeart/2018/2/layout/IconLabelList"/>
    <dgm:cxn modelId="{FA81ECB0-B157-46C7-BE81-8A49473E2ACB}" type="presParOf" srcId="{37CFCB48-1518-4B5D-9566-35D12B33698C}" destId="{7D0B940B-FB06-4229-B916-A6179FDA092E}" srcOrd="2" destOrd="0" presId="urn:microsoft.com/office/officeart/2018/2/layout/IconLabelList"/>
    <dgm:cxn modelId="{E1CDB442-8E50-4581-9DC2-DBA28F42C0A7}" type="presParOf" srcId="{4E3DD77A-437A-459B-B856-3014361F2852}" destId="{879376E1-5D83-4938-AD71-80D276EFDD9B}" srcOrd="9" destOrd="0" presId="urn:microsoft.com/office/officeart/2018/2/layout/IconLabelList"/>
    <dgm:cxn modelId="{114A4530-6126-4C7F-80EB-E082D3071D48}" type="presParOf" srcId="{4E3DD77A-437A-459B-B856-3014361F2852}" destId="{450A02EF-35D5-4148-B97C-976DD1F1B58D}" srcOrd="10" destOrd="0" presId="urn:microsoft.com/office/officeart/2018/2/layout/IconLabelList"/>
    <dgm:cxn modelId="{AC9736C0-8376-4BFB-ABCB-69BF20CCDC59}" type="presParOf" srcId="{450A02EF-35D5-4148-B97C-976DD1F1B58D}" destId="{92468C54-243F-4560-8B3E-FFF3385AD792}" srcOrd="0" destOrd="0" presId="urn:microsoft.com/office/officeart/2018/2/layout/IconLabelList"/>
    <dgm:cxn modelId="{86FD0B26-FB69-4DF2-8AB4-964C34D51894}" type="presParOf" srcId="{450A02EF-35D5-4148-B97C-976DD1F1B58D}" destId="{240E9540-B27F-4901-9BE7-0F7E5A7B3564}" srcOrd="1" destOrd="0" presId="urn:microsoft.com/office/officeart/2018/2/layout/IconLabelList"/>
    <dgm:cxn modelId="{2DC39680-14EE-4C49-BCF0-CA88696B2CF3}" type="presParOf" srcId="{450A02EF-35D5-4148-B97C-976DD1F1B58D}" destId="{8CCC4831-DEFD-4DFD-8E00-6F41E0DC3754}" srcOrd="2" destOrd="0" presId="urn:microsoft.com/office/officeart/2018/2/layout/IconLabelList"/>
    <dgm:cxn modelId="{DDA75727-C3F4-4100-A859-B6E013DA5297}" type="presParOf" srcId="{4E3DD77A-437A-459B-B856-3014361F2852}" destId="{3BC1EAC4-02AA-4D29-83E7-700770AA123C}" srcOrd="11" destOrd="0" presId="urn:microsoft.com/office/officeart/2018/2/layout/IconLabelList"/>
    <dgm:cxn modelId="{9E8698C2-BA83-4AE5-B982-4F685A0E8F0B}" type="presParOf" srcId="{4E3DD77A-437A-459B-B856-3014361F2852}" destId="{BA00F9A3-3C38-4885-A1F7-7617D97D9BDD}" srcOrd="12" destOrd="0" presId="urn:microsoft.com/office/officeart/2018/2/layout/IconLabelList"/>
    <dgm:cxn modelId="{F5A8EB90-90E2-4E38-9442-E83734843722}" type="presParOf" srcId="{BA00F9A3-3C38-4885-A1F7-7617D97D9BDD}" destId="{DC6F0AB9-D4A5-4571-896E-30AFCA0209AE}" srcOrd="0" destOrd="0" presId="urn:microsoft.com/office/officeart/2018/2/layout/IconLabelList"/>
    <dgm:cxn modelId="{5C5F5064-560C-4E06-B76B-4A3B022D2845}" type="presParOf" srcId="{BA00F9A3-3C38-4885-A1F7-7617D97D9BDD}" destId="{E0AA17D9-A0E8-43A1-B124-FF46E20760B8}" srcOrd="1" destOrd="0" presId="urn:microsoft.com/office/officeart/2018/2/layout/IconLabelList"/>
    <dgm:cxn modelId="{6105BDED-5DD5-443C-95A2-DAC3D808694E}" type="presParOf" srcId="{BA00F9A3-3C38-4885-A1F7-7617D97D9BDD}" destId="{1A75DE5A-8F2F-464D-BC9A-EC57EC22737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0571EF-3E1C-4D03-863C-43682E6F8C1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00E465-7FE8-4C26-8BA3-E8938897287B}">
      <dgm:prSet custT="1"/>
      <dgm:spPr>
        <a:solidFill>
          <a:srgbClr val="76D6FF"/>
        </a:solidFill>
      </dgm:spPr>
      <dgm:t>
        <a:bodyPr/>
        <a:lstStyle/>
        <a:p>
          <a:r>
            <a:rPr lang="cs-CZ" sz="4000" dirty="0">
              <a:solidFill>
                <a:schemeClr val="bg1"/>
              </a:solidFill>
            </a:rPr>
            <a:t>registr poskytovatelů služeb</a:t>
          </a:r>
          <a:endParaRPr lang="en-US" sz="4000" dirty="0">
            <a:solidFill>
              <a:schemeClr val="bg1"/>
            </a:solidFill>
          </a:endParaRPr>
        </a:p>
      </dgm:t>
    </dgm:pt>
    <dgm:pt modelId="{2BA764AA-383F-4826-B4D6-BE2176755FAC}" type="parTrans" cxnId="{5F7143A2-53D3-4BEE-B170-0F927F44D39C}">
      <dgm:prSet/>
      <dgm:spPr/>
      <dgm:t>
        <a:bodyPr/>
        <a:lstStyle/>
        <a:p>
          <a:endParaRPr lang="en-US"/>
        </a:p>
      </dgm:t>
    </dgm:pt>
    <dgm:pt modelId="{361685A2-9CBD-4719-8E85-8C0F2A967ADB}" type="sibTrans" cxnId="{5F7143A2-53D3-4BEE-B170-0F927F44D39C}">
      <dgm:prSet/>
      <dgm:spPr/>
      <dgm:t>
        <a:bodyPr/>
        <a:lstStyle/>
        <a:p>
          <a:endParaRPr lang="en-US"/>
        </a:p>
      </dgm:t>
    </dgm:pt>
    <dgm:pt modelId="{B4F7AD88-D461-4B3F-981B-4A1A64F305B9}">
      <dgm:prSet custT="1"/>
      <dgm:spPr>
        <a:solidFill>
          <a:srgbClr val="FF7E79"/>
        </a:solidFill>
      </dgm:spPr>
      <dgm:t>
        <a:bodyPr/>
        <a:lstStyle/>
        <a:p>
          <a:r>
            <a:rPr lang="cs-CZ" sz="4000" dirty="0">
              <a:solidFill>
                <a:schemeClr val="bg1"/>
              </a:solidFill>
            </a:rPr>
            <a:t>webové stránky sociálních služeb</a:t>
          </a:r>
          <a:endParaRPr lang="en-US" sz="4000" dirty="0">
            <a:solidFill>
              <a:schemeClr val="bg1"/>
            </a:solidFill>
          </a:endParaRPr>
        </a:p>
      </dgm:t>
    </dgm:pt>
    <dgm:pt modelId="{187F391F-C43A-4E26-9AB9-A92DFE8F1EAC}" type="sibTrans" cxnId="{32FB4549-4B1F-4F6E-B7E5-89DAB8E25A98}">
      <dgm:prSet/>
      <dgm:spPr/>
      <dgm:t>
        <a:bodyPr/>
        <a:lstStyle/>
        <a:p>
          <a:endParaRPr lang="en-US"/>
        </a:p>
      </dgm:t>
    </dgm:pt>
    <dgm:pt modelId="{5DEEF36A-46DB-4706-BDB1-E6C2F9090C8F}" type="parTrans" cxnId="{32FB4549-4B1F-4F6E-B7E5-89DAB8E25A98}">
      <dgm:prSet/>
      <dgm:spPr/>
      <dgm:t>
        <a:bodyPr/>
        <a:lstStyle/>
        <a:p>
          <a:endParaRPr lang="en-US"/>
        </a:p>
      </dgm:t>
    </dgm:pt>
    <dgm:pt modelId="{FA5A899D-A940-C143-B147-004C718420B9}" type="pres">
      <dgm:prSet presAssocID="{A50571EF-3E1C-4D03-863C-43682E6F8C1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D64E91-DA8B-5B42-97EF-B85237937713}" type="pres">
      <dgm:prSet presAssocID="{B4F7AD88-D461-4B3F-981B-4A1A64F305B9}" presName="root" presStyleCnt="0"/>
      <dgm:spPr/>
    </dgm:pt>
    <dgm:pt modelId="{8DE8D7EF-32BE-7E47-A0ED-BF3629265513}" type="pres">
      <dgm:prSet presAssocID="{B4F7AD88-D461-4B3F-981B-4A1A64F305B9}" presName="rootComposite" presStyleCnt="0"/>
      <dgm:spPr/>
    </dgm:pt>
    <dgm:pt modelId="{6A8C2F25-36F4-E240-B7BF-162787B1F6A0}" type="pres">
      <dgm:prSet presAssocID="{B4F7AD88-D461-4B3F-981B-4A1A64F305B9}" presName="rootText" presStyleLbl="node1" presStyleIdx="0" presStyleCnt="2" custScaleX="87388" custScaleY="84514"/>
      <dgm:spPr/>
    </dgm:pt>
    <dgm:pt modelId="{F580130C-036C-C94E-8B72-D9174BB7BB84}" type="pres">
      <dgm:prSet presAssocID="{B4F7AD88-D461-4B3F-981B-4A1A64F305B9}" presName="rootConnector" presStyleLbl="node1" presStyleIdx="0" presStyleCnt="2"/>
      <dgm:spPr/>
    </dgm:pt>
    <dgm:pt modelId="{28ADEC98-07BF-734D-B27C-8B96CCBC7E74}" type="pres">
      <dgm:prSet presAssocID="{B4F7AD88-D461-4B3F-981B-4A1A64F305B9}" presName="childShape" presStyleCnt="0"/>
      <dgm:spPr/>
    </dgm:pt>
    <dgm:pt modelId="{A341D8D2-CF3A-164C-9222-3E99B44298F6}" type="pres">
      <dgm:prSet presAssocID="{F000E465-7FE8-4C26-8BA3-E8938897287B}" presName="root" presStyleCnt="0"/>
      <dgm:spPr/>
    </dgm:pt>
    <dgm:pt modelId="{AD2C6CE2-8F61-9844-92F2-7F81E4F94E04}" type="pres">
      <dgm:prSet presAssocID="{F000E465-7FE8-4C26-8BA3-E8938897287B}" presName="rootComposite" presStyleCnt="0"/>
      <dgm:spPr/>
    </dgm:pt>
    <dgm:pt modelId="{8BBE71C3-D339-134F-86C3-A2C17FE2F8E2}" type="pres">
      <dgm:prSet presAssocID="{F000E465-7FE8-4C26-8BA3-E8938897287B}" presName="rootText" presStyleLbl="node1" presStyleIdx="1" presStyleCnt="2" custScaleX="88866" custScaleY="81145" custLinFactNeighborY="-2268"/>
      <dgm:spPr/>
    </dgm:pt>
    <dgm:pt modelId="{CB17340B-9D7C-544F-95FC-9DA80DA96464}" type="pres">
      <dgm:prSet presAssocID="{F000E465-7FE8-4C26-8BA3-E8938897287B}" presName="rootConnector" presStyleLbl="node1" presStyleIdx="1" presStyleCnt="2"/>
      <dgm:spPr/>
    </dgm:pt>
    <dgm:pt modelId="{B42E874F-C5CA-7445-ADC1-09BCD4FEB1CF}" type="pres">
      <dgm:prSet presAssocID="{F000E465-7FE8-4C26-8BA3-E8938897287B}" presName="childShape" presStyleCnt="0"/>
      <dgm:spPr/>
    </dgm:pt>
  </dgm:ptLst>
  <dgm:cxnLst>
    <dgm:cxn modelId="{0248600F-6C12-5747-BBBA-29B92EA70091}" type="presOf" srcId="{A50571EF-3E1C-4D03-863C-43682E6F8C1B}" destId="{FA5A899D-A940-C143-B147-004C718420B9}" srcOrd="0" destOrd="0" presId="urn:microsoft.com/office/officeart/2005/8/layout/hierarchy3"/>
    <dgm:cxn modelId="{89DD7F16-88FD-2348-B9F5-890A87170037}" type="presOf" srcId="{B4F7AD88-D461-4B3F-981B-4A1A64F305B9}" destId="{6A8C2F25-36F4-E240-B7BF-162787B1F6A0}" srcOrd="0" destOrd="0" presId="urn:microsoft.com/office/officeart/2005/8/layout/hierarchy3"/>
    <dgm:cxn modelId="{F4B3E92D-65BE-7E42-BD7D-0053969EFD78}" type="presOf" srcId="{B4F7AD88-D461-4B3F-981B-4A1A64F305B9}" destId="{F580130C-036C-C94E-8B72-D9174BB7BB84}" srcOrd="1" destOrd="0" presId="urn:microsoft.com/office/officeart/2005/8/layout/hierarchy3"/>
    <dgm:cxn modelId="{442C0D35-2C24-9042-BFB1-23840F755F14}" type="presOf" srcId="{F000E465-7FE8-4C26-8BA3-E8938897287B}" destId="{CB17340B-9D7C-544F-95FC-9DA80DA96464}" srcOrd="1" destOrd="0" presId="urn:microsoft.com/office/officeart/2005/8/layout/hierarchy3"/>
    <dgm:cxn modelId="{32FB4549-4B1F-4F6E-B7E5-89DAB8E25A98}" srcId="{A50571EF-3E1C-4D03-863C-43682E6F8C1B}" destId="{B4F7AD88-D461-4B3F-981B-4A1A64F305B9}" srcOrd="0" destOrd="0" parTransId="{5DEEF36A-46DB-4706-BDB1-E6C2F9090C8F}" sibTransId="{187F391F-C43A-4E26-9AB9-A92DFE8F1EAC}"/>
    <dgm:cxn modelId="{5F7143A2-53D3-4BEE-B170-0F927F44D39C}" srcId="{A50571EF-3E1C-4D03-863C-43682E6F8C1B}" destId="{F000E465-7FE8-4C26-8BA3-E8938897287B}" srcOrd="1" destOrd="0" parTransId="{2BA764AA-383F-4826-B4D6-BE2176755FAC}" sibTransId="{361685A2-9CBD-4719-8E85-8C0F2A967ADB}"/>
    <dgm:cxn modelId="{53CF9FC5-0BB2-1A44-B8EC-C379C34E8DEB}" type="presOf" srcId="{F000E465-7FE8-4C26-8BA3-E8938897287B}" destId="{8BBE71C3-D339-134F-86C3-A2C17FE2F8E2}" srcOrd="0" destOrd="0" presId="urn:microsoft.com/office/officeart/2005/8/layout/hierarchy3"/>
    <dgm:cxn modelId="{5E683452-DD94-E14B-83E2-9E3CDD20A382}" type="presParOf" srcId="{FA5A899D-A940-C143-B147-004C718420B9}" destId="{0ED64E91-DA8B-5B42-97EF-B85237937713}" srcOrd="0" destOrd="0" presId="urn:microsoft.com/office/officeart/2005/8/layout/hierarchy3"/>
    <dgm:cxn modelId="{314FE245-C67B-DF48-9724-0BA8A3D7BA77}" type="presParOf" srcId="{0ED64E91-DA8B-5B42-97EF-B85237937713}" destId="{8DE8D7EF-32BE-7E47-A0ED-BF3629265513}" srcOrd="0" destOrd="0" presId="urn:microsoft.com/office/officeart/2005/8/layout/hierarchy3"/>
    <dgm:cxn modelId="{DEC6489D-B701-DA46-BFC8-EED418E3E443}" type="presParOf" srcId="{8DE8D7EF-32BE-7E47-A0ED-BF3629265513}" destId="{6A8C2F25-36F4-E240-B7BF-162787B1F6A0}" srcOrd="0" destOrd="0" presId="urn:microsoft.com/office/officeart/2005/8/layout/hierarchy3"/>
    <dgm:cxn modelId="{CD362630-1E55-2645-AD5A-DE65ECA88EEA}" type="presParOf" srcId="{8DE8D7EF-32BE-7E47-A0ED-BF3629265513}" destId="{F580130C-036C-C94E-8B72-D9174BB7BB84}" srcOrd="1" destOrd="0" presId="urn:microsoft.com/office/officeart/2005/8/layout/hierarchy3"/>
    <dgm:cxn modelId="{98AE86C9-26A6-FF4C-8C47-DD8642C73368}" type="presParOf" srcId="{0ED64E91-DA8B-5B42-97EF-B85237937713}" destId="{28ADEC98-07BF-734D-B27C-8B96CCBC7E74}" srcOrd="1" destOrd="0" presId="urn:microsoft.com/office/officeart/2005/8/layout/hierarchy3"/>
    <dgm:cxn modelId="{02DAEBDA-2ADD-0544-934D-AC2A38218A81}" type="presParOf" srcId="{FA5A899D-A940-C143-B147-004C718420B9}" destId="{A341D8D2-CF3A-164C-9222-3E99B44298F6}" srcOrd="1" destOrd="0" presId="urn:microsoft.com/office/officeart/2005/8/layout/hierarchy3"/>
    <dgm:cxn modelId="{2CE349B3-550C-7347-9255-A4785D1D117C}" type="presParOf" srcId="{A341D8D2-CF3A-164C-9222-3E99B44298F6}" destId="{AD2C6CE2-8F61-9844-92F2-7F81E4F94E04}" srcOrd="0" destOrd="0" presId="urn:microsoft.com/office/officeart/2005/8/layout/hierarchy3"/>
    <dgm:cxn modelId="{E8DD180A-9D4A-744C-BA97-9159AC670F3F}" type="presParOf" srcId="{AD2C6CE2-8F61-9844-92F2-7F81E4F94E04}" destId="{8BBE71C3-D339-134F-86C3-A2C17FE2F8E2}" srcOrd="0" destOrd="0" presId="urn:microsoft.com/office/officeart/2005/8/layout/hierarchy3"/>
    <dgm:cxn modelId="{CCD110EC-D345-8745-8D84-F2915851A090}" type="presParOf" srcId="{AD2C6CE2-8F61-9844-92F2-7F81E4F94E04}" destId="{CB17340B-9D7C-544F-95FC-9DA80DA96464}" srcOrd="1" destOrd="0" presId="urn:microsoft.com/office/officeart/2005/8/layout/hierarchy3"/>
    <dgm:cxn modelId="{EDCFA68C-BC24-1E4A-A1C1-253DF045CC18}" type="presParOf" srcId="{A341D8D2-CF3A-164C-9222-3E99B44298F6}" destId="{B42E874F-C5CA-7445-ADC1-09BCD4FEB1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C2F25-36F4-E240-B7BF-162787B1F6A0}">
      <dsp:nvSpPr>
        <dsp:cNvPr id="0" name=""/>
        <dsp:cNvSpPr/>
      </dsp:nvSpPr>
      <dsp:spPr>
        <a:xfrm>
          <a:off x="1235" y="1060445"/>
          <a:ext cx="2890539" cy="1445269"/>
        </a:xfrm>
        <a:prstGeom prst="roundRect">
          <a:avLst>
            <a:gd name="adj" fmla="val 10000"/>
          </a:avLst>
        </a:prstGeom>
        <a:solidFill>
          <a:srgbClr val="FF7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malá informovanost</a:t>
          </a:r>
          <a:endParaRPr lang="en-US" sz="3000" kern="1200" dirty="0"/>
        </a:p>
      </dsp:txBody>
      <dsp:txXfrm>
        <a:off x="43565" y="1102775"/>
        <a:ext cx="2805879" cy="1360609"/>
      </dsp:txXfrm>
    </dsp:sp>
    <dsp:sp modelId="{8BBE71C3-D339-134F-86C3-A2C17FE2F8E2}">
      <dsp:nvSpPr>
        <dsp:cNvPr id="0" name=""/>
        <dsp:cNvSpPr/>
      </dsp:nvSpPr>
      <dsp:spPr>
        <a:xfrm>
          <a:off x="3614410" y="1060445"/>
          <a:ext cx="2890539" cy="1445269"/>
        </a:xfrm>
        <a:prstGeom prst="roundRect">
          <a:avLst>
            <a:gd name="adj" fmla="val 10000"/>
          </a:avLst>
        </a:prstGeom>
        <a:solidFill>
          <a:srgbClr val="76D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hledání informací na poslední chvíli</a:t>
          </a:r>
          <a:endParaRPr lang="en-US" sz="3000" kern="1200" dirty="0"/>
        </a:p>
      </dsp:txBody>
      <dsp:txXfrm>
        <a:off x="3656740" y="1102775"/>
        <a:ext cx="2805879" cy="1360609"/>
      </dsp:txXfrm>
    </dsp:sp>
    <dsp:sp modelId="{D19AE354-C954-3F43-B4E3-BD30D34E04ED}">
      <dsp:nvSpPr>
        <dsp:cNvPr id="0" name=""/>
        <dsp:cNvSpPr/>
      </dsp:nvSpPr>
      <dsp:spPr>
        <a:xfrm>
          <a:off x="7227584" y="1060445"/>
          <a:ext cx="2890539" cy="1445269"/>
        </a:xfrm>
        <a:prstGeom prst="roundRect">
          <a:avLst>
            <a:gd name="adj" fmla="val 10000"/>
          </a:avLst>
        </a:prstGeom>
        <a:solidFill>
          <a:srgbClr val="7A81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velké množství zdrojů</a:t>
          </a:r>
          <a:endParaRPr lang="en-US" sz="3000" kern="1200" dirty="0"/>
        </a:p>
      </dsp:txBody>
      <dsp:txXfrm>
        <a:off x="7269914" y="1102775"/>
        <a:ext cx="2805879" cy="13606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9346D-F7BE-4F09-98B5-C320846B8109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rgbClr val="FF7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Forma přehledu </a:t>
          </a:r>
          <a:endParaRPr lang="en-US" sz="2700" kern="1200" dirty="0"/>
        </a:p>
      </dsp:txBody>
      <dsp:txXfrm>
        <a:off x="28038" y="28038"/>
        <a:ext cx="7298593" cy="901218"/>
      </dsp:txXfrm>
    </dsp:sp>
    <dsp:sp modelId="{B74A1EB4-5B62-4D76-955F-2AF1E45BC316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rgbClr val="76D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Výběr platformy pro tvorbu webových stránek</a:t>
          </a:r>
          <a:endParaRPr lang="en-US" sz="2700" kern="1200"/>
        </a:p>
      </dsp:txBody>
      <dsp:txXfrm>
        <a:off x="732583" y="1159385"/>
        <a:ext cx="7029617" cy="901218"/>
      </dsp:txXfrm>
    </dsp:sp>
    <dsp:sp modelId="{6ECA1D03-77B8-4B91-BACB-67CA03AE9942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rgbClr val="FF8AD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Množství informací</a:t>
          </a:r>
          <a:endParaRPr lang="en-US" sz="2700" kern="1200"/>
        </a:p>
      </dsp:txBody>
      <dsp:txXfrm>
        <a:off x="1426612" y="2290733"/>
        <a:ext cx="7040133" cy="901218"/>
      </dsp:txXfrm>
    </dsp:sp>
    <dsp:sp modelId="{3142B9A8-03D6-4729-8B97-8228006901CB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rgbClr val="7A81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Rozložení a složitost webových stránek</a:t>
          </a:r>
          <a:endParaRPr lang="en-US" sz="2700" kern="1200"/>
        </a:p>
      </dsp:txBody>
      <dsp:txXfrm>
        <a:off x="2131157" y="3422081"/>
        <a:ext cx="7029617" cy="901218"/>
      </dsp:txXfrm>
    </dsp:sp>
    <dsp:sp modelId="{4495D2AE-D0CF-4E87-AF02-9FFE252B9300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rgbClr val="FFFC00"/>
        </a:solidFill>
        <a:ln w="19050" cap="flat" cmpd="sng" algn="ctr">
          <a:solidFill>
            <a:srgbClr val="FFFC00">
              <a:alpha val="92228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30242" y="733200"/>
        <a:ext cx="342233" cy="468236"/>
      </dsp:txXfrm>
    </dsp:sp>
    <dsp:sp modelId="{4CFA42C8-719F-4E0B-96E8-1FD4B5135DF8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rgbClr val="FFFC00">
            <a:alpha val="93898"/>
          </a:srgbClr>
        </a:solidFill>
        <a:ln w="19050" cap="flat" cmpd="sng" algn="ctr">
          <a:solidFill>
            <a:srgbClr val="FFFC00">
              <a:alpha val="98267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634787" y="1864548"/>
        <a:ext cx="342233" cy="468236"/>
      </dsp:txXfrm>
    </dsp:sp>
    <dsp:sp modelId="{EA048885-1FC7-4450-B60C-6D8119051249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rgbClr val="FFFC00"/>
        </a:solidFill>
        <a:ln w="19050" cap="flat" cmpd="sng" algn="ctr">
          <a:solidFill>
            <a:srgbClr val="FFFC00">
              <a:alpha val="74522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0D592-2B54-4340-8264-B2F6E7AA3BAF}">
      <dsp:nvSpPr>
        <dsp:cNvPr id="0" name=""/>
        <dsp:cNvSpPr/>
      </dsp:nvSpPr>
      <dsp:spPr>
        <a:xfrm>
          <a:off x="1286904" y="428665"/>
          <a:ext cx="685810" cy="685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F8019-2D69-45EB-94A3-785D35BCC2DF}">
      <dsp:nvSpPr>
        <dsp:cNvPr id="0" name=""/>
        <dsp:cNvSpPr/>
      </dsp:nvSpPr>
      <dsp:spPr>
        <a:xfrm>
          <a:off x="867798" y="1375556"/>
          <a:ext cx="1524023" cy="60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Cílová skupina </a:t>
          </a:r>
          <a:endParaRPr lang="en-US" sz="1500" kern="1200"/>
        </a:p>
      </dsp:txBody>
      <dsp:txXfrm>
        <a:off x="867798" y="1375556"/>
        <a:ext cx="1524023" cy="609609"/>
      </dsp:txXfrm>
    </dsp:sp>
    <dsp:sp modelId="{57CE171E-BD67-411B-8B20-583BFFDF3344}">
      <dsp:nvSpPr>
        <dsp:cNvPr id="0" name=""/>
        <dsp:cNvSpPr/>
      </dsp:nvSpPr>
      <dsp:spPr>
        <a:xfrm>
          <a:off x="3077632" y="428665"/>
          <a:ext cx="685810" cy="685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8EDAA-4CD3-4E61-AF3A-C1826BF9F380}">
      <dsp:nvSpPr>
        <dsp:cNvPr id="0" name=""/>
        <dsp:cNvSpPr/>
      </dsp:nvSpPr>
      <dsp:spPr>
        <a:xfrm>
          <a:off x="2658526" y="1375556"/>
          <a:ext cx="1524023" cy="60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Nabízené služby</a:t>
          </a:r>
          <a:endParaRPr lang="en-US" sz="1500" kern="1200"/>
        </a:p>
      </dsp:txBody>
      <dsp:txXfrm>
        <a:off x="2658526" y="1375556"/>
        <a:ext cx="1524023" cy="609609"/>
      </dsp:txXfrm>
    </dsp:sp>
    <dsp:sp modelId="{31827177-085B-48FA-AE92-13A179A86CA9}">
      <dsp:nvSpPr>
        <dsp:cNvPr id="0" name=""/>
        <dsp:cNvSpPr/>
      </dsp:nvSpPr>
      <dsp:spPr>
        <a:xfrm>
          <a:off x="4868359" y="428665"/>
          <a:ext cx="685810" cy="685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1637F-E9A4-4A21-A80B-F94354E949EE}">
      <dsp:nvSpPr>
        <dsp:cNvPr id="0" name=""/>
        <dsp:cNvSpPr/>
      </dsp:nvSpPr>
      <dsp:spPr>
        <a:xfrm>
          <a:off x="4449253" y="1375556"/>
          <a:ext cx="1524023" cy="60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Adresa</a:t>
          </a:r>
          <a:endParaRPr lang="en-US" sz="1500" kern="1200"/>
        </a:p>
      </dsp:txBody>
      <dsp:txXfrm>
        <a:off x="4449253" y="1375556"/>
        <a:ext cx="1524023" cy="609609"/>
      </dsp:txXfrm>
    </dsp:sp>
    <dsp:sp modelId="{5E0297C5-6939-4FCB-8351-73D794AEA8F9}">
      <dsp:nvSpPr>
        <dsp:cNvPr id="0" name=""/>
        <dsp:cNvSpPr/>
      </dsp:nvSpPr>
      <dsp:spPr>
        <a:xfrm>
          <a:off x="6659087" y="428665"/>
          <a:ext cx="685810" cy="6858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7DBC5-1789-48EA-84EA-1AA4CE356507}">
      <dsp:nvSpPr>
        <dsp:cNvPr id="0" name=""/>
        <dsp:cNvSpPr/>
      </dsp:nvSpPr>
      <dsp:spPr>
        <a:xfrm>
          <a:off x="6239981" y="1375556"/>
          <a:ext cx="1524023" cy="60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Formulář žádosti o sociální službu</a:t>
          </a:r>
          <a:endParaRPr lang="en-US" sz="1500" kern="1200"/>
        </a:p>
      </dsp:txBody>
      <dsp:txXfrm>
        <a:off x="6239981" y="1375556"/>
        <a:ext cx="1524023" cy="609609"/>
      </dsp:txXfrm>
    </dsp:sp>
    <dsp:sp modelId="{4F450226-2879-4BF8-B465-6EA694A47226}">
      <dsp:nvSpPr>
        <dsp:cNvPr id="0" name=""/>
        <dsp:cNvSpPr/>
      </dsp:nvSpPr>
      <dsp:spPr>
        <a:xfrm>
          <a:off x="2182268" y="2366171"/>
          <a:ext cx="685810" cy="6858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B940B-FB06-4229-B916-A6179FDA092E}">
      <dsp:nvSpPr>
        <dsp:cNvPr id="0" name=""/>
        <dsp:cNvSpPr/>
      </dsp:nvSpPr>
      <dsp:spPr>
        <a:xfrm>
          <a:off x="1763162" y="3313062"/>
          <a:ext cx="1524023" cy="60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Odkaz na webové stránky</a:t>
          </a:r>
          <a:endParaRPr lang="en-US" sz="1500" kern="1200" dirty="0"/>
        </a:p>
      </dsp:txBody>
      <dsp:txXfrm>
        <a:off x="1763162" y="3313062"/>
        <a:ext cx="1524023" cy="609609"/>
      </dsp:txXfrm>
    </dsp:sp>
    <dsp:sp modelId="{92468C54-243F-4560-8B3E-FFF3385AD792}">
      <dsp:nvSpPr>
        <dsp:cNvPr id="0" name=""/>
        <dsp:cNvSpPr/>
      </dsp:nvSpPr>
      <dsp:spPr>
        <a:xfrm>
          <a:off x="3972996" y="2366171"/>
          <a:ext cx="685810" cy="6858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CC4831-DEFD-4DFD-8E00-6F41E0DC3754}">
      <dsp:nvSpPr>
        <dsp:cNvPr id="0" name=""/>
        <dsp:cNvSpPr/>
      </dsp:nvSpPr>
      <dsp:spPr>
        <a:xfrm>
          <a:off x="3553889" y="3313062"/>
          <a:ext cx="1524023" cy="60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Fotky sociálního zařízení</a:t>
          </a:r>
          <a:endParaRPr lang="en-US" sz="1500" kern="1200" dirty="0"/>
        </a:p>
      </dsp:txBody>
      <dsp:txXfrm>
        <a:off x="3553889" y="3313062"/>
        <a:ext cx="1524023" cy="609609"/>
      </dsp:txXfrm>
    </dsp:sp>
    <dsp:sp modelId="{DC6F0AB9-D4A5-4571-896E-30AFCA0209AE}">
      <dsp:nvSpPr>
        <dsp:cNvPr id="0" name=""/>
        <dsp:cNvSpPr/>
      </dsp:nvSpPr>
      <dsp:spPr>
        <a:xfrm>
          <a:off x="5763723" y="2366171"/>
          <a:ext cx="685810" cy="68581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75DE5A-8F2F-464D-BC9A-EC57EC227377}">
      <dsp:nvSpPr>
        <dsp:cNvPr id="0" name=""/>
        <dsp:cNvSpPr/>
      </dsp:nvSpPr>
      <dsp:spPr>
        <a:xfrm>
          <a:off x="5344617" y="3313062"/>
          <a:ext cx="1524023" cy="60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Poloha zobrazená na mapě</a:t>
          </a:r>
          <a:endParaRPr lang="en-US" sz="1500" kern="1200"/>
        </a:p>
      </dsp:txBody>
      <dsp:txXfrm>
        <a:off x="5344617" y="3313062"/>
        <a:ext cx="1524023" cy="6096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C2F25-36F4-E240-B7BF-162787B1F6A0}">
      <dsp:nvSpPr>
        <dsp:cNvPr id="0" name=""/>
        <dsp:cNvSpPr/>
      </dsp:nvSpPr>
      <dsp:spPr>
        <a:xfrm>
          <a:off x="3080" y="721353"/>
          <a:ext cx="4391327" cy="2123453"/>
        </a:xfrm>
        <a:prstGeom prst="roundRect">
          <a:avLst>
            <a:gd name="adj" fmla="val 10000"/>
          </a:avLst>
        </a:prstGeom>
        <a:solidFill>
          <a:srgbClr val="FF7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solidFill>
                <a:schemeClr val="bg1"/>
              </a:solidFill>
            </a:rPr>
            <a:t>webové stránky sociálních služeb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65274" y="783547"/>
        <a:ext cx="4266939" cy="1999065"/>
      </dsp:txXfrm>
    </dsp:sp>
    <dsp:sp modelId="{8BBE71C3-D339-134F-86C3-A2C17FE2F8E2}">
      <dsp:nvSpPr>
        <dsp:cNvPr id="0" name=""/>
        <dsp:cNvSpPr/>
      </dsp:nvSpPr>
      <dsp:spPr>
        <a:xfrm>
          <a:off x="5650681" y="664368"/>
          <a:ext cx="4465598" cy="2038805"/>
        </a:xfrm>
        <a:prstGeom prst="roundRect">
          <a:avLst>
            <a:gd name="adj" fmla="val 10000"/>
          </a:avLst>
        </a:prstGeom>
        <a:solidFill>
          <a:srgbClr val="76D6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solidFill>
                <a:schemeClr val="bg1"/>
              </a:solidFill>
            </a:rPr>
            <a:t>registr poskytovatelů služeb</a:t>
          </a:r>
          <a:endParaRPr lang="en-US" sz="4000" kern="1200" dirty="0">
            <a:solidFill>
              <a:schemeClr val="bg1"/>
            </a:solidFill>
          </a:endParaRPr>
        </a:p>
      </dsp:txBody>
      <dsp:txXfrm>
        <a:off x="5710396" y="724083"/>
        <a:ext cx="4346168" cy="19193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eniorkrvysocina.webnode.c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cs-CZ" sz="4400">
                <a:solidFill>
                  <a:schemeClr val="tx2"/>
                </a:solidFill>
              </a:rPr>
              <a:t>PŘEHLED SOCIÁLNÍCH SLUŽEB PRO SENIORY V KRAJI VYSOČINA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045368" y="4443240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solidFill>
                  <a:schemeClr val="tx2"/>
                </a:solidFill>
              </a:rPr>
              <a:t>Bc. Bára Sýkorová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F48C8-F167-DBC3-0E2B-DD0D46E0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chemeClr val="tx2"/>
                </a:solidFill>
              </a:rPr>
              <a:t>STRATEGIE VYHLEDÁVÁNÍ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E008D6C-4B22-711D-8B1A-B77050971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4" b="13641"/>
          <a:stretch/>
        </p:blipFill>
        <p:spPr>
          <a:xfrm>
            <a:off x="921722" y="1439056"/>
            <a:ext cx="7266789" cy="24433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BA0E46-34F9-0577-AD0F-61E582078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>
          <a:xfrm>
            <a:off x="4302311" y="4197246"/>
            <a:ext cx="7772400" cy="2443396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A313AEFA-3DA8-82B5-079E-1E2A20A145E6}"/>
              </a:ext>
            </a:extLst>
          </p:cNvPr>
          <p:cNvGrpSpPr/>
          <p:nvPr/>
        </p:nvGrpSpPr>
        <p:grpSpPr>
          <a:xfrm>
            <a:off x="5934781" y="3728729"/>
            <a:ext cx="622241" cy="622241"/>
            <a:chOff x="7790238" y="733200"/>
            <a:chExt cx="622241" cy="622241"/>
          </a:xfrm>
          <a:solidFill>
            <a:schemeClr val="dk1">
              <a:hueOff val="0"/>
              <a:satOff val="0"/>
              <a:lumOff val="0"/>
            </a:schemeClr>
          </a:solidFill>
        </p:grpSpPr>
        <p:sp>
          <p:nvSpPr>
            <p:cNvPr id="9" name="Šipka dolů 8">
              <a:extLst>
                <a:ext uri="{FF2B5EF4-FFF2-40B4-BE49-F238E27FC236}">
                  <a16:creationId xmlns:a16="http://schemas.microsoft.com/office/drawing/2014/main" id="{835D7EF1-EF2C-70CC-372E-5ABAAE9787A6}"/>
                </a:ext>
              </a:extLst>
            </p:cNvPr>
            <p:cNvSpPr/>
            <p:nvPr/>
          </p:nvSpPr>
          <p:spPr>
            <a:xfrm>
              <a:off x="779023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Šipka dolů 4">
              <a:extLst>
                <a:ext uri="{FF2B5EF4-FFF2-40B4-BE49-F238E27FC236}">
                  <a16:creationId xmlns:a16="http://schemas.microsoft.com/office/drawing/2014/main" id="{513E4C49-A0D3-59EE-A732-05C729A82881}"/>
                </a:ext>
              </a:extLst>
            </p:cNvPr>
            <p:cNvSpPr txBox="1"/>
            <p:nvPr/>
          </p:nvSpPr>
          <p:spPr>
            <a:xfrm>
              <a:off x="7930242" y="733200"/>
              <a:ext cx="342233" cy="4682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194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866AFE-6F17-9424-7E6D-D410F5BCF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AB18818-1391-BF35-B6F0-061B761B1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BB65B3-5813-750A-036D-EE00BE8A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42C3E0-07DC-8968-D9FD-C0D0A40C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84168"/>
            <a:ext cx="10579608" cy="118872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2"/>
                </a:solidFill>
              </a:rPr>
              <a:t>OBSAŽENÉ INFORMACE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C2C2BF-0216-5B7B-F04B-EB7875924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6A0D680-93B7-ED8D-174E-FD9250F54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CE1BEC5-0BBF-9A63-7ABE-3683C9A2E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524E941-5727-AA13-FFCB-70574B569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272B34-7CF2-709A-122D-9C09098B3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FFFF31-9871-309C-2229-4402F6BF1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2971DB-B548-BB15-0DBA-4266B829A3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294760-F5B3-B769-A8A1-EFF148FE3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8BE0A4E-D1D6-43F4-B865-4130B1BD7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7FB2A11-7F73-3600-D5CC-3596643EF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362607A1-794C-6905-2CCB-6BA0985FD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701838"/>
              </p:ext>
            </p:extLst>
          </p:nvPr>
        </p:nvGraphicFramePr>
        <p:xfrm>
          <a:off x="1778574" y="1818502"/>
          <a:ext cx="863180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5569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5361AB-4F87-737A-DD5B-B20E340F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B1CF9DE-8875-4A66-BDF7-2E9783AFF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0C219-0DAB-0FCB-29B8-497EB457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29416B-9924-EE1A-5F4E-91B71B00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84168"/>
            <a:ext cx="10579608" cy="118872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2"/>
                </a:solidFill>
              </a:rPr>
              <a:t>ZDROJE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30CA96-CFCD-78B5-8515-2AD61415A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114104E-40F4-4C03-FEC3-5D1F7F46C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7681615-FD73-68E0-3BF7-9125F25B3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94D15E-8C95-1067-411A-9E238C2802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294D0AE-2D7B-AF5B-AB49-8F753749E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45E9BC-1788-B541-F0D9-DCB7EEBDA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744E1E-CA7D-AC60-E88C-521BE3D4C7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8DB9313-3168-A790-965B-151F39661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EAADB05-29F1-754C-E04B-CBD282728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014FBCC-5BEF-414E-070A-A39C79242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61844B9-EACC-E443-6720-7BE288D50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492206"/>
              </p:ext>
            </p:extLst>
          </p:nvPr>
        </p:nvGraphicFramePr>
        <p:xfrm>
          <a:off x="1034796" y="1810094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7641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0056F-D3F4-9996-A419-482F2FBB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D705F6-62AA-D237-8A32-5BAB76506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8CCD80-DCBE-5F19-34FF-2828F5902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FFDFBB-4D9B-B270-F9E3-BB7ABF09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84168"/>
            <a:ext cx="10579608" cy="118872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2"/>
                </a:solidFill>
              </a:rPr>
              <a:t>ODKAZ NA WEBOVÉ STRÁNKY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D42E-5C4A-E7F9-BDB7-2FA2D124E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61DD15-D1C8-1172-543E-36F83EAF5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2B8A08D-C4B4-B620-E17D-3B757AAA1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E3CDACE-D392-1440-0FC4-A0CC81D6D1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D80385-59B5-8611-1AAE-925F7C764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4F6E6A-8482-C8D2-19C6-295BD3578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C075C11-80A3-8897-51F5-4C957C303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1D82B85-51DE-27CB-4C3F-B0B2BD3EE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085B4C1-5A13-7D29-0457-0BAA444467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D864ACA-CD7E-4FA7-C586-071DCDD86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48EFEB-3D33-7A80-991E-A94CCD7C5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4561"/>
            <a:ext cx="10515600" cy="31424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dirty="0">
                <a:hlinkClick r:id="rId2"/>
              </a:rPr>
              <a:t>https://seniorkrvysocina.webnode.cz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5871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38DA9-5540-AEBB-6124-92E28FDDC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865FD3-2115-7836-6D93-DF454A99E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A78FC-4A30-3859-A761-0361CAB3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E9C976-8A91-778F-44C2-BC38A2B37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7F2A9D-4172-D73E-BF45-31DC0B1A3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648CC3-E842-4E63-5D5A-8F4BAFC5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FE5C56-C6DE-7029-21C1-DD8F83600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AFE3031-D71E-367B-6599-9044A2A53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96329C-D62D-DB11-8496-16A9FE14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CDD3F2-5C82-F4B1-FE30-DE6C1FACC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8A7C94-B233-8327-CC46-B2D55FA47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088DE4B-E2DA-B205-0182-16E36B18D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E44C7A-82F6-AAFB-F1F6-718D4B776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Nadpis 1">
            <a:extLst>
              <a:ext uri="{FF2B5EF4-FFF2-40B4-BE49-F238E27FC236}">
                <a16:creationId xmlns:a16="http://schemas.microsoft.com/office/drawing/2014/main" id="{0BA50622-CD15-C45A-2286-B435AFBB6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191" y="1957298"/>
            <a:ext cx="3932237" cy="21197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PROPAGACE WEBOVÝCH STRÁNEK</a:t>
            </a:r>
          </a:p>
        </p:txBody>
      </p:sp>
      <p:pic>
        <p:nvPicPr>
          <p:cNvPr id="7" name="Obrázek 6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36C408E5-DA83-5149-0D6B-11283E54C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59" y="400692"/>
            <a:ext cx="4272370" cy="60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ABD3FA-993F-5141-A556-E8EFC9AC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389B8AA-CF01-B02D-0F88-54DF50D75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7E928D-4A11-080D-2423-5D574E8A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A16E2B-5E24-369A-C3D1-CDB5606D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703" y="1492662"/>
            <a:ext cx="8665331" cy="2923334"/>
          </a:xfrm>
        </p:spPr>
        <p:txBody>
          <a:bodyPr>
            <a:normAutofit/>
          </a:bodyPr>
          <a:lstStyle/>
          <a:p>
            <a:r>
              <a:rPr lang="cs-CZ" sz="5400" dirty="0">
                <a:solidFill>
                  <a:schemeClr val="tx2"/>
                </a:solidFill>
              </a:rPr>
              <a:t>DĚKUJI ZA POZORNOST </a:t>
            </a:r>
            <a:r>
              <a:rPr lang="cs-CZ" sz="5400" dirty="0">
                <a:solidFill>
                  <a:schemeClr val="tx2"/>
                </a:solidFill>
                <a:sym typeface="Wingdings" pitchFamily="2" charset="2"/>
              </a:rPr>
              <a:t></a:t>
            </a:r>
            <a:endParaRPr lang="cs-CZ" sz="54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80D877-E5EC-DE45-E58D-E417CCCBC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C6DF86D-9E47-6B2F-3D32-722BD5E1A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D90DEF-72E1-53F0-5940-E2968D9CA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D40A83-7821-BA9D-0ED8-F4A61CC1B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457206-0330-17AB-6619-8AA7F8366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EBFE055-15CC-B85C-8134-D7F8DB5BD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DE5D5C-3811-491D-6F17-5195F569C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9F311F9-C989-0D2B-9770-02E6CF0BD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89558B8-74D2-7A7F-2F87-B0EBD7D1C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4AF9652-E24F-DE31-6FB0-1A634FB05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19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02B037-50CB-ACF6-712D-0C65FEA8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84168"/>
            <a:ext cx="10579608" cy="1188720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2"/>
                </a:solidFill>
              </a:rPr>
              <a:t>PROČ PŘEHLED SOCIÁLNÍCH SLUŽEB?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6AAE0F5-04AD-21B8-9DF9-60505036D9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777667"/>
              </p:ext>
            </p:extLst>
          </p:nvPr>
        </p:nvGraphicFramePr>
        <p:xfrm>
          <a:off x="1034796" y="1810094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7133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FE1B42-6299-B039-EFB2-F696AF68E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C4DA9B-0BAD-6F8C-5E10-3FD95CB7A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CC21E2-3652-ED12-8833-DD2D11DE8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FA1F05-0BD9-1FC0-86CD-10B0FBD2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cs-CZ" sz="4000" dirty="0"/>
              <a:t>PROCES TVORBY</a:t>
            </a:r>
            <a:endParaRPr lang="cs-CZ" sz="4000" dirty="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BADC7B-290B-6311-711C-FF8309090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266B9C-864B-3991-EBCB-8D0A6B05F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BB22F2-73F2-4CCB-9472-1A3D777E7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FFFDC7-635F-1C19-D0B7-4FFF60B6C3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C0F29FD-A93C-239C-6F03-297FE45BA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2FD592-8199-6E6B-110E-D9A9F7617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A6A7EB1-BD3C-2D03-17EE-704DA3E0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EE384E0-F27E-AFFD-2B18-D07DC31AA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3FE9663-BC49-EAEA-8109-A7192F892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618EAC0-786C-32F2-E722-FFA4F025C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96BFF17B-43E3-6D9A-1570-BAF6171792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5865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5324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56267-CB9C-334A-4A5B-246ED9A2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chemeClr val="tx2"/>
                </a:solidFill>
              </a:rPr>
              <a:t>PLATFORMA WEBOVÝCH STRÁNEK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206E63D-45CA-DFF6-A8D3-5253AE971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36" y="1677857"/>
            <a:ext cx="9341002" cy="481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15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0B834-F80F-F810-5A42-7530AABB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chemeClr val="tx2"/>
                </a:solidFill>
              </a:rPr>
              <a:t>VZHLED WEBOVÝCH STRÁNEK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166ED8D-4695-00BD-FB60-5C82B6CFF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1" y="1690688"/>
            <a:ext cx="9425717" cy="47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0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E6BDAF-46DF-BC4E-9D77-A810D8B2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>
                <a:solidFill>
                  <a:schemeClr val="tx2"/>
                </a:solidFill>
              </a:rPr>
              <a:t>ROZLOŽENÍ WEBOVÝCH STRÁNEK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5D9CF5-1411-8F2C-0C37-F115EEA87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41" y="1690688"/>
            <a:ext cx="9678025" cy="4486275"/>
          </a:xfrm>
        </p:spPr>
      </p:pic>
    </p:spTree>
    <p:extLst>
      <p:ext uri="{BB962C8B-B14F-4D97-AF65-F5344CB8AC3E}">
        <p14:creationId xmlns:p14="http://schemas.microsoft.com/office/powerpoint/2010/main" val="378150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2AB7F-AEDD-5B32-C11A-A071C51FA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0AA6B-33D9-F141-973E-B8394F4B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chemeClr val="tx2"/>
                </a:solidFill>
              </a:rPr>
              <a:t>ROZLOŽENÍ WEBOVÝCH STRÁNEK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CDA069A-A141-5AD5-7C27-78CD1B349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31" y="1690688"/>
            <a:ext cx="9450099" cy="4486275"/>
          </a:xfrm>
        </p:spPr>
      </p:pic>
    </p:spTree>
    <p:extLst>
      <p:ext uri="{BB962C8B-B14F-4D97-AF65-F5344CB8AC3E}">
        <p14:creationId xmlns:p14="http://schemas.microsoft.com/office/powerpoint/2010/main" val="66293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CCDE1-E619-9C79-A1D6-53EFC6FB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chemeClr val="tx2"/>
                </a:solidFill>
              </a:rPr>
              <a:t>ROZLOŽENÍ WEBOVÝCH STRÁNEK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BDDD7DE-E0E4-826D-9955-F25659048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04" y="1690688"/>
            <a:ext cx="9786591" cy="4470244"/>
          </a:xfrm>
        </p:spPr>
      </p:pic>
    </p:spTree>
    <p:extLst>
      <p:ext uri="{BB962C8B-B14F-4D97-AF65-F5344CB8AC3E}">
        <p14:creationId xmlns:p14="http://schemas.microsoft.com/office/powerpoint/2010/main" val="2306898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08A8E-DB6C-71F6-3F9E-437A2048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solidFill>
                  <a:schemeClr val="tx2"/>
                </a:solidFill>
              </a:rPr>
              <a:t>STRATEGIE VYHLEDÁVÁNÍ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5F94388-3C3A-CA61-9428-3EEB9849D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2404"/>
            <a:ext cx="10515600" cy="80049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E01FFF5-A782-2BE4-AA74-9A9A5466E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96079"/>
            <a:ext cx="7772400" cy="3800204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0310BE0-D7E2-01E7-26BE-B2D1FA42DC90}"/>
              </a:ext>
            </a:extLst>
          </p:cNvPr>
          <p:cNvGrpSpPr/>
          <p:nvPr/>
        </p:nvGrpSpPr>
        <p:grpSpPr>
          <a:xfrm>
            <a:off x="5784879" y="2291939"/>
            <a:ext cx="622241" cy="622241"/>
            <a:chOff x="7790238" y="733200"/>
            <a:chExt cx="622241" cy="622241"/>
          </a:xfrm>
          <a:solidFill>
            <a:schemeClr val="dk1">
              <a:hueOff val="0"/>
              <a:satOff val="0"/>
              <a:lumOff val="0"/>
            </a:schemeClr>
          </a:solidFill>
        </p:grpSpPr>
        <p:sp>
          <p:nvSpPr>
            <p:cNvPr id="9" name="Šipka dolů 8">
              <a:extLst>
                <a:ext uri="{FF2B5EF4-FFF2-40B4-BE49-F238E27FC236}">
                  <a16:creationId xmlns:a16="http://schemas.microsoft.com/office/drawing/2014/main" id="{50D2A7F6-EF06-9642-02BC-FFBBD0617ACB}"/>
                </a:ext>
              </a:extLst>
            </p:cNvPr>
            <p:cNvSpPr/>
            <p:nvPr/>
          </p:nvSpPr>
          <p:spPr>
            <a:xfrm>
              <a:off x="7790238" y="733200"/>
              <a:ext cx="622241" cy="622241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Šipka dolů 4">
              <a:extLst>
                <a:ext uri="{FF2B5EF4-FFF2-40B4-BE49-F238E27FC236}">
                  <a16:creationId xmlns:a16="http://schemas.microsoft.com/office/drawing/2014/main" id="{A7D6E261-7D2E-7874-CBD5-CB6E07B8B31B}"/>
                </a:ext>
              </a:extLst>
            </p:cNvPr>
            <p:cNvSpPr txBox="1"/>
            <p:nvPr/>
          </p:nvSpPr>
          <p:spPr>
            <a:xfrm>
              <a:off x="7930242" y="733200"/>
              <a:ext cx="342233" cy="4682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5716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</TotalTime>
  <Words>112</Words>
  <Application>Microsoft Office PowerPoint</Application>
  <PresentationFormat>Širokoúhlá obrazovka</PresentationFormat>
  <Paragraphs>33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Wingdings</vt:lpstr>
      <vt:lpstr>Motiv systému Office</vt:lpstr>
      <vt:lpstr>PŘEHLED SOCIÁLNÍCH SLUŽEB PRO SENIORY V KRAJI VYSOČINA</vt:lpstr>
      <vt:lpstr>PROČ PŘEHLED SOCIÁLNÍCH SLUŽEB?</vt:lpstr>
      <vt:lpstr>PROCES TVORBY</vt:lpstr>
      <vt:lpstr>PLATFORMA WEBOVÝCH STRÁNEK</vt:lpstr>
      <vt:lpstr>VZHLED WEBOVÝCH STRÁNEK</vt:lpstr>
      <vt:lpstr>ROZLOŽENÍ WEBOVÝCH STRÁNEK</vt:lpstr>
      <vt:lpstr>ROZLOŽENÍ WEBOVÝCH STRÁNEK</vt:lpstr>
      <vt:lpstr>ROZLOŽENÍ WEBOVÝCH STRÁNEK</vt:lpstr>
      <vt:lpstr>STRATEGIE VYHLEDÁVÁNÍ</vt:lpstr>
      <vt:lpstr>STRATEGIE VYHLEDÁVÁNÍ</vt:lpstr>
      <vt:lpstr>OBSAŽENÉ INFORMACE</vt:lpstr>
      <vt:lpstr>ZDROJE</vt:lpstr>
      <vt:lpstr>ODKAZ NA WEBOVÉ STRÁNKY</vt:lpstr>
      <vt:lpstr>PROPAGACE WEBOVÝCH STRÁNEK</vt:lpstr>
      <vt:lpstr>DĚKUJI ZA POZORNOST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PŘEHLED SOCIÁLNÍCH SLUŽEB PRO SENIORY V KRAJI VYSOČINA</dc:title>
  <dc:creator>Mgr. Martina Černá, Ph.D.</dc:creator>
  <cp:lastModifiedBy>Mgr. Martina Černá, Ph.D.</cp:lastModifiedBy>
  <cp:revision>76</cp:revision>
  <dcterms:created xsi:type="dcterms:W3CDTF">2024-09-29T06:59:10Z</dcterms:created>
  <dcterms:modified xsi:type="dcterms:W3CDTF">2024-10-02T12:00:23Z</dcterms:modified>
</cp:coreProperties>
</file>